
<file path=[Content_Types].xml><?xml version="1.0" encoding="utf-8"?>
<Types xmlns="http://schemas.openxmlformats.org/package/2006/content-types">
  <Default Extension="xml" ContentType="application/xml"/>
  <Default Extension="bin" ContentType="application/vnd.openxmlformats-officedocument.presentationml.printerSettings"/>
  <Default Extension="rels" ContentType="application/vnd.openxmlformats-package.relationships+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8"/>
  </p:notesMasterIdLst>
  <p:sldIdLst>
    <p:sldId id="256" r:id="rId2"/>
    <p:sldId id="257" r:id="rId3"/>
    <p:sldId id="258" r:id="rId4"/>
    <p:sldId id="259" r:id="rId5"/>
    <p:sldId id="260" r:id="rId6"/>
    <p:sldId id="261" r:id="rId7"/>
  </p:sldIdLst>
  <p:sldSz cx="9144000" cy="6858000" type="screen4x3"/>
  <p:notesSz cx="6858000" cy="9144000"/>
  <p:defaultTextStyle>
    <a:defPPr marR="0" algn="l" rtl="0">
      <a:lnSpc>
        <a:spcPct val="100000"/>
      </a:lnSpc>
      <a:spcBef>
        <a:spcPts val="0"/>
      </a:spcBef>
      <a:spcAft>
        <a:spcPts val="0"/>
      </a:spcAft>
    </a:defPPr>
    <a:lvl1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1pPr>
    <a:lvl2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2pPr>
    <a:lvl3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3pPr>
    <a:lvl4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4pPr>
    <a:lvl5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5pPr>
    <a:lvl6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6pPr>
    <a:lvl7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7pPr>
    <a:lvl8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8pPr>
    <a:lvl9pPr marR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 baseline="0">
        <a:solidFill>
          <a:srgbClr val="000000"/>
        </a:solidFill>
        <a:latin typeface="Arial"/>
        <a:ea typeface="Arial"/>
        <a:cs typeface="Arial"/>
        <a:sym typeface="Arial"/>
        <a:rtl val="0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FC31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90651C3A-4460-11DB-9652-00E08161165F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>
        <p:scale>
          <a:sx n="100" d="100"/>
          <a:sy n="100" d="100"/>
        </p:scale>
        <p:origin x="-936" y="41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viewProps" Target="viewProps.xml"/><Relationship Id="rId12" Type="http://schemas.openxmlformats.org/officeDocument/2006/relationships/theme" Target="theme/theme1.xml"/><Relationship Id="rId13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notesMaster" Target="notesMasters/notesMaster1.xml"/><Relationship Id="rId9" Type="http://schemas.openxmlformats.org/officeDocument/2006/relationships/printerSettings" Target="printerSettings/printerSettings1.bin"/><Relationship Id="rId10" Type="http://schemas.openxmlformats.org/officeDocument/2006/relationships/presProps" Target="presProps.xml"/></Relationships>
</file>

<file path=ppt/media/image1.jpg>
</file>

<file path=ppt/media/image2.jpg>
</file>

<file path=ppt/media/image3.jpg>
</file>

<file path=ppt/media/image4.jpg>
</file>

<file path=ppt/media/image5.jpg>
</file>

<file path=ppt/media/image6.jpg>
</file>

<file path=ppt/media/image7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3" name="Shape 3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>
              <a:spcBef>
                <a:spcPts val="0"/>
              </a:spcBef>
              <a:defRPr sz="1100"/>
            </a:lvl1pPr>
            <a:lvl2pPr>
              <a:spcBef>
                <a:spcPts val="0"/>
              </a:spcBef>
              <a:defRPr sz="1100"/>
            </a:lvl2pPr>
            <a:lvl3pPr>
              <a:spcBef>
                <a:spcPts val="0"/>
              </a:spcBef>
              <a:defRPr sz="1100"/>
            </a:lvl3pPr>
            <a:lvl4pPr>
              <a:spcBef>
                <a:spcPts val="0"/>
              </a:spcBef>
              <a:defRPr sz="1100"/>
            </a:lvl4pPr>
            <a:lvl5pPr>
              <a:spcBef>
                <a:spcPts val="0"/>
              </a:spcBef>
              <a:defRPr sz="1100"/>
            </a:lvl5pPr>
            <a:lvl6pPr>
              <a:spcBef>
                <a:spcPts val="0"/>
              </a:spcBef>
              <a:defRPr sz="1100"/>
            </a:lvl6pPr>
            <a:lvl7pPr>
              <a:spcBef>
                <a:spcPts val="0"/>
              </a:spcBef>
              <a:defRPr sz="1100"/>
            </a:lvl7pPr>
            <a:lvl8pPr>
              <a:spcBef>
                <a:spcPts val="0"/>
              </a:spcBef>
              <a:defRPr sz="1100"/>
            </a:lvl8pPr>
            <a:lvl9pPr>
              <a:spcBef>
                <a:spcPts val="0"/>
              </a:spcBef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2589661710"/>
      </p:ext>
    </p:extLst>
  </p:cSld>
  <p:clrMap bg1="lt1" tx1="dk1" bg2="dk2" tx2="lt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6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Shape 8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87" name="Shape 87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Shape 10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109" name="Shape 109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Shape 120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121" name="Shape 121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Shape 13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133" name="Shape 13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Shape 14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145" name="Shape 145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Shape 151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ctr" anchorCtr="0">
            <a:noAutofit/>
          </a:bodyPr>
          <a:lstStyle/>
          <a:p>
            <a:pPr>
              <a:spcBef>
                <a:spcPts val="0"/>
              </a:spcBef>
              <a:buNone/>
            </a:pPr>
            <a:endParaRPr/>
          </a:p>
        </p:txBody>
      </p:sp>
      <p:sp>
        <p:nvSpPr>
          <p:cNvPr id="152" name="Shape 152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Title Slide">
    <p:spTree>
      <p:nvGrpSpPr>
        <p:cNvPr id="1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hape 11"/>
          <p:cNvSpPr txBox="1">
            <a:spLocks noGrp="1"/>
          </p:cNvSpPr>
          <p:nvPr>
            <p:ph type="ctrTitle"/>
          </p:nvPr>
        </p:nvSpPr>
        <p:spPr>
          <a:xfrm>
            <a:off x="685800" y="2130425"/>
            <a:ext cx="7772400" cy="1470024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indent="0" algn="ctr" rtl="0">
              <a:spcBef>
                <a:spcPts val="0"/>
              </a:spcBef>
              <a:buClr>
                <a:schemeClr val="dk1"/>
              </a:buClr>
              <a:buFont typeface="Calibri"/>
              <a:buNone/>
              <a:defRPr/>
            </a:lvl1pPr>
            <a:lvl2pPr marL="0" marR="0" indent="0" algn="l" rtl="0">
              <a:spcBef>
                <a:spcPts val="0"/>
              </a:spcBef>
              <a:defRPr/>
            </a:lvl2pPr>
            <a:lvl3pPr marL="0" marR="0" indent="0" algn="l" rtl="0">
              <a:spcBef>
                <a:spcPts val="0"/>
              </a:spcBef>
              <a:defRPr/>
            </a:lvl3pPr>
            <a:lvl4pPr marL="0" marR="0" indent="0" algn="l" rtl="0">
              <a:spcBef>
                <a:spcPts val="0"/>
              </a:spcBef>
              <a:defRPr/>
            </a:lvl4pPr>
            <a:lvl5pPr marL="0" marR="0" indent="0" algn="l" rtl="0">
              <a:spcBef>
                <a:spcPts val="0"/>
              </a:spcBef>
              <a:defRPr/>
            </a:lvl5pPr>
            <a:lvl6pPr marL="0" marR="0" indent="0" algn="l" rtl="0">
              <a:spcBef>
                <a:spcPts val="0"/>
              </a:spcBef>
              <a:defRPr/>
            </a:lvl6pPr>
            <a:lvl7pPr marL="0" marR="0" indent="0" algn="l" rtl="0">
              <a:spcBef>
                <a:spcPts val="0"/>
              </a:spcBef>
              <a:defRPr/>
            </a:lvl7pPr>
            <a:lvl8pPr marL="0" marR="0" indent="0" algn="l" rtl="0">
              <a:spcBef>
                <a:spcPts val="0"/>
              </a:spcBef>
              <a:defRPr/>
            </a:lvl8pPr>
            <a:lvl9pPr marL="0" marR="0" indent="0" algn="l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12" name="Shape 12"/>
          <p:cNvSpPr txBox="1">
            <a:spLocks noGrp="1"/>
          </p:cNvSpPr>
          <p:nvPr>
            <p:ph type="subTitle" idx="1"/>
          </p:nvPr>
        </p:nvSpPr>
        <p:spPr>
          <a:xfrm>
            <a:off x="1371600" y="3886200"/>
            <a:ext cx="6400799" cy="1752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marR="0" indent="0" algn="ctr" rtl="0">
              <a:spcBef>
                <a:spcPts val="640"/>
              </a:spcBef>
              <a:buClr>
                <a:srgbClr val="888888"/>
              </a:buClr>
              <a:buFont typeface="Arial"/>
              <a:buNone/>
              <a:defRPr/>
            </a:lvl1pPr>
            <a:lvl2pPr marL="457200" marR="0" indent="0" algn="ctr" rtl="0">
              <a:spcBef>
                <a:spcPts val="560"/>
              </a:spcBef>
              <a:buClr>
                <a:srgbClr val="888888"/>
              </a:buClr>
              <a:buFont typeface="Arial"/>
              <a:buNone/>
              <a:defRPr/>
            </a:lvl2pPr>
            <a:lvl3pPr marL="914400" marR="0" indent="0" algn="ctr" rtl="0">
              <a:spcBef>
                <a:spcPts val="480"/>
              </a:spcBef>
              <a:buClr>
                <a:srgbClr val="888888"/>
              </a:buClr>
              <a:buFont typeface="Arial"/>
              <a:buNone/>
              <a:defRPr/>
            </a:lvl3pPr>
            <a:lvl4pPr marL="1371600" marR="0" indent="0" algn="ctr" rtl="0">
              <a:spcBef>
                <a:spcPts val="400"/>
              </a:spcBef>
              <a:buClr>
                <a:srgbClr val="888888"/>
              </a:buClr>
              <a:buFont typeface="Arial"/>
              <a:buNone/>
              <a:defRPr/>
            </a:lvl4pPr>
            <a:lvl5pPr marL="1828800" marR="0" indent="0" algn="ctr" rtl="0">
              <a:spcBef>
                <a:spcPts val="400"/>
              </a:spcBef>
              <a:buClr>
                <a:srgbClr val="888888"/>
              </a:buClr>
              <a:buFont typeface="Arial"/>
              <a:buNone/>
              <a:defRPr/>
            </a:lvl5pPr>
            <a:lvl6pPr marL="2286000" marR="0" indent="0" algn="ctr" rtl="0">
              <a:spcBef>
                <a:spcPts val="400"/>
              </a:spcBef>
              <a:buClr>
                <a:srgbClr val="888888"/>
              </a:buClr>
              <a:buFont typeface="Arial"/>
              <a:buNone/>
              <a:defRPr/>
            </a:lvl6pPr>
            <a:lvl7pPr marL="2743200" marR="0" indent="0" algn="ctr" rtl="0">
              <a:spcBef>
                <a:spcPts val="400"/>
              </a:spcBef>
              <a:buClr>
                <a:srgbClr val="888888"/>
              </a:buClr>
              <a:buFont typeface="Arial"/>
              <a:buNone/>
              <a:defRPr/>
            </a:lvl7pPr>
            <a:lvl8pPr marL="3200400" marR="0" indent="0" algn="ctr" rtl="0">
              <a:spcBef>
                <a:spcPts val="400"/>
              </a:spcBef>
              <a:buClr>
                <a:srgbClr val="888888"/>
              </a:buClr>
              <a:buFont typeface="Arial"/>
              <a:buNone/>
              <a:defRPr/>
            </a:lvl8pPr>
            <a:lvl9pPr marL="3657600" marR="0" indent="0" algn="ctr" rtl="0">
              <a:spcBef>
                <a:spcPts val="400"/>
              </a:spcBef>
              <a:buClr>
                <a:srgbClr val="888888"/>
              </a:buClr>
              <a:buFont typeface="Arial"/>
              <a:buNone/>
              <a:defRPr/>
            </a:lvl9pPr>
          </a:lstStyle>
          <a:p>
            <a:endParaRPr/>
          </a:p>
        </p:txBody>
      </p:sp>
      <p:sp>
        <p:nvSpPr>
          <p:cNvPr id="13" name="Shape 13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599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indent="0" algn="l" rtl="0">
              <a:spcBef>
                <a:spcPts val="0"/>
              </a:spcBef>
              <a:defRPr/>
            </a:lvl1pPr>
            <a:lvl2pPr marL="457200" marR="0" indent="0" algn="l" rtl="0">
              <a:spcBef>
                <a:spcPts val="0"/>
              </a:spcBef>
              <a:defRPr/>
            </a:lvl2pPr>
            <a:lvl3pPr marL="914400" marR="0" indent="0" algn="l" rtl="0">
              <a:spcBef>
                <a:spcPts val="0"/>
              </a:spcBef>
              <a:defRPr/>
            </a:lvl3pPr>
            <a:lvl4pPr marL="1371600" marR="0" indent="0" algn="l" rtl="0">
              <a:spcBef>
                <a:spcPts val="0"/>
              </a:spcBef>
              <a:defRPr/>
            </a:lvl4pPr>
            <a:lvl5pPr marL="1828800" marR="0" indent="0" algn="l" rtl="0">
              <a:spcBef>
                <a:spcPts val="0"/>
              </a:spcBef>
              <a:defRPr/>
            </a:lvl5pPr>
            <a:lvl6pPr marL="2286000" marR="0" indent="0" algn="l" rtl="0">
              <a:spcBef>
                <a:spcPts val="0"/>
              </a:spcBef>
              <a:defRPr/>
            </a:lvl6pPr>
            <a:lvl7pPr marL="2743200" marR="0" indent="0" algn="l" rtl="0">
              <a:spcBef>
                <a:spcPts val="0"/>
              </a:spcBef>
              <a:defRPr/>
            </a:lvl7pPr>
            <a:lvl8pPr marL="3200400" marR="0" indent="0" algn="l" rtl="0">
              <a:spcBef>
                <a:spcPts val="0"/>
              </a:spcBef>
              <a:defRPr/>
            </a:lvl8pPr>
            <a:lvl9pPr marL="3657600" marR="0" indent="0" algn="l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14" name="Shape 14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indent="0" algn="ctr" rtl="0">
              <a:spcBef>
                <a:spcPts val="0"/>
              </a:spcBef>
              <a:defRPr/>
            </a:lvl1pPr>
            <a:lvl2pPr marL="457200" marR="0" indent="0" algn="l" rtl="0">
              <a:spcBef>
                <a:spcPts val="0"/>
              </a:spcBef>
              <a:defRPr/>
            </a:lvl2pPr>
            <a:lvl3pPr marL="914400" marR="0" indent="0" algn="l" rtl="0">
              <a:spcBef>
                <a:spcPts val="0"/>
              </a:spcBef>
              <a:defRPr/>
            </a:lvl3pPr>
            <a:lvl4pPr marL="1371600" marR="0" indent="0" algn="l" rtl="0">
              <a:spcBef>
                <a:spcPts val="0"/>
              </a:spcBef>
              <a:defRPr/>
            </a:lvl4pPr>
            <a:lvl5pPr marL="1828800" marR="0" indent="0" algn="l" rtl="0">
              <a:spcBef>
                <a:spcPts val="0"/>
              </a:spcBef>
              <a:defRPr/>
            </a:lvl5pPr>
            <a:lvl6pPr marL="2286000" marR="0" indent="0" algn="l" rtl="0">
              <a:spcBef>
                <a:spcPts val="0"/>
              </a:spcBef>
              <a:defRPr/>
            </a:lvl6pPr>
            <a:lvl7pPr marL="2743200" marR="0" indent="0" algn="l" rtl="0">
              <a:spcBef>
                <a:spcPts val="0"/>
              </a:spcBef>
              <a:defRPr/>
            </a:lvl7pPr>
            <a:lvl8pPr marL="3200400" marR="0" indent="0" algn="l" rtl="0">
              <a:spcBef>
                <a:spcPts val="0"/>
              </a:spcBef>
              <a:defRPr/>
            </a:lvl8pPr>
            <a:lvl9pPr marL="3657600" marR="0" indent="0" algn="l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15" name="Shape 15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599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marL="0" lvl="0" indent="-88900">
              <a:spcBef>
                <a:spcPts val="0"/>
              </a:spcBef>
              <a:buClr>
                <a:srgbClr val="000000"/>
              </a:buClr>
              <a:buFont typeface="Arial"/>
              <a:buChar char="●"/>
            </a:pPr>
            <a:endParaRPr/>
          </a:p>
          <a:p>
            <a:pPr marL="457200" lvl="1" indent="-88900">
              <a:spcBef>
                <a:spcPts val="0"/>
              </a:spcBef>
              <a:buClr>
                <a:srgbClr val="000000"/>
              </a:buClr>
              <a:buFont typeface="Courier New"/>
              <a:buChar char="o"/>
            </a:pPr>
            <a:endParaRPr/>
          </a:p>
          <a:p>
            <a:pPr marL="914400" lvl="2" indent="-88900">
              <a:spcBef>
                <a:spcPts val="0"/>
              </a:spcBef>
              <a:buClr>
                <a:srgbClr val="000000"/>
              </a:buClr>
              <a:buFont typeface="Wingdings"/>
              <a:buChar char="§"/>
            </a:pPr>
            <a:endParaRPr/>
          </a:p>
          <a:p>
            <a:pPr marL="1371600" lvl="3" indent="-88900">
              <a:spcBef>
                <a:spcPts val="0"/>
              </a:spcBef>
              <a:buClr>
                <a:srgbClr val="000000"/>
              </a:buClr>
              <a:buFont typeface="Arial"/>
              <a:buChar char="●"/>
            </a:pPr>
            <a:endParaRPr/>
          </a:p>
          <a:p>
            <a:pPr marL="1828800" lvl="4" indent="-88900">
              <a:spcBef>
                <a:spcPts val="0"/>
              </a:spcBef>
              <a:buClr>
                <a:srgbClr val="000000"/>
              </a:buClr>
              <a:buFont typeface="Courier New"/>
              <a:buChar char="o"/>
            </a:pPr>
            <a:endParaRPr/>
          </a:p>
          <a:p>
            <a:pPr marL="2286000" lvl="5" indent="-88900">
              <a:spcBef>
                <a:spcPts val="0"/>
              </a:spcBef>
              <a:buClr>
                <a:srgbClr val="000000"/>
              </a:buClr>
              <a:buFont typeface="Wingdings"/>
              <a:buChar char="§"/>
            </a:pPr>
            <a:endParaRPr/>
          </a:p>
          <a:p>
            <a:pPr marL="2743200" lvl="6" indent="-88900">
              <a:spcBef>
                <a:spcPts val="0"/>
              </a:spcBef>
              <a:buClr>
                <a:srgbClr val="000000"/>
              </a:buClr>
              <a:buFont typeface="Arial"/>
              <a:buChar char="●"/>
            </a:pPr>
            <a:endParaRPr/>
          </a:p>
          <a:p>
            <a:pPr marL="3200400" lvl="7" indent="-88900">
              <a:spcBef>
                <a:spcPts val="0"/>
              </a:spcBef>
              <a:buClr>
                <a:srgbClr val="000000"/>
              </a:buClr>
              <a:buFont typeface="Courier New"/>
              <a:buChar char="o"/>
            </a:pPr>
            <a:endParaRPr/>
          </a:p>
          <a:p>
            <a:pPr marL="3657600" lvl="8" indent="-88900">
              <a:spcBef>
                <a:spcPts val="0"/>
              </a:spcBef>
              <a:buClr>
                <a:srgbClr val="000000"/>
              </a:buClr>
              <a:buFont typeface="Wingdings"/>
              <a:buChar char="§"/>
            </a:pPr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>
  <p:cSld name="Title and Vertical Text"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Shape 68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algn="ctr" rtl="0">
              <a:spcBef>
                <a:spcPts val="0"/>
              </a:spcBef>
              <a:buClr>
                <a:schemeClr val="dk1"/>
              </a:buClr>
              <a:buFont typeface="Calibri"/>
              <a:buNone/>
              <a:defRPr/>
            </a:lvl1pPr>
            <a:lvl2pPr rtl="0">
              <a:spcBef>
                <a:spcPts val="0"/>
              </a:spcBef>
              <a:defRPr/>
            </a:lvl2pPr>
            <a:lvl3pPr rtl="0">
              <a:spcBef>
                <a:spcPts val="0"/>
              </a:spcBef>
              <a:defRPr/>
            </a:lvl3pPr>
            <a:lvl4pPr rtl="0">
              <a:spcBef>
                <a:spcPts val="0"/>
              </a:spcBef>
              <a:defRPr/>
            </a:lvl4pPr>
            <a:lvl5pPr rtl="0">
              <a:spcBef>
                <a:spcPts val="0"/>
              </a:spcBef>
              <a:defRPr/>
            </a:lvl5pPr>
            <a:lvl6pPr rtl="0">
              <a:spcBef>
                <a:spcPts val="0"/>
              </a:spcBef>
              <a:defRPr/>
            </a:lvl6pPr>
            <a:lvl7pPr rtl="0">
              <a:spcBef>
                <a:spcPts val="0"/>
              </a:spcBef>
              <a:defRPr/>
            </a:lvl7pPr>
            <a:lvl8pPr rtl="0">
              <a:spcBef>
                <a:spcPts val="0"/>
              </a:spcBef>
              <a:defRPr/>
            </a:lvl8pPr>
            <a:lvl9pPr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69" name="Shape 69"/>
          <p:cNvSpPr txBox="1">
            <a:spLocks noGrp="1"/>
          </p:cNvSpPr>
          <p:nvPr>
            <p:ph type="body" idx="1"/>
          </p:nvPr>
        </p:nvSpPr>
        <p:spPr>
          <a:xfrm rot="5400000">
            <a:off x="2309018" y="-251618"/>
            <a:ext cx="4525963" cy="82296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342900" indent="-139700" algn="l" rtl="0">
              <a:spcBef>
                <a:spcPts val="640"/>
              </a:spcBef>
              <a:buClr>
                <a:schemeClr val="dk1"/>
              </a:buClr>
              <a:buFont typeface="Arial"/>
              <a:buChar char="•"/>
              <a:defRPr/>
            </a:lvl1pPr>
            <a:lvl2pPr marL="742950" indent="-107950" algn="l" rtl="0">
              <a:spcBef>
                <a:spcPts val="560"/>
              </a:spcBef>
              <a:buClr>
                <a:schemeClr val="dk1"/>
              </a:buClr>
              <a:buFont typeface="Arial"/>
              <a:buChar char="–"/>
              <a:defRPr/>
            </a:lvl2pPr>
            <a:lvl3pPr marL="1143000" indent="-76200" algn="l" rtl="0">
              <a:spcBef>
                <a:spcPts val="480"/>
              </a:spcBef>
              <a:buClr>
                <a:schemeClr val="dk1"/>
              </a:buClr>
              <a:buFont typeface="Arial"/>
              <a:buChar char="•"/>
              <a:defRPr/>
            </a:lvl3pPr>
            <a:lvl4pPr marL="1600200" indent="-101600" algn="l" rtl="0">
              <a:spcBef>
                <a:spcPts val="400"/>
              </a:spcBef>
              <a:buClr>
                <a:schemeClr val="dk1"/>
              </a:buClr>
              <a:buFont typeface="Arial"/>
              <a:buChar char="–"/>
              <a:defRPr/>
            </a:lvl4pPr>
            <a:lvl5pPr marL="2057400" indent="-101600" algn="l" rtl="0">
              <a:spcBef>
                <a:spcPts val="400"/>
              </a:spcBef>
              <a:buClr>
                <a:schemeClr val="dk1"/>
              </a:buClr>
              <a:buFont typeface="Arial"/>
              <a:buChar char="»"/>
              <a:defRPr/>
            </a:lvl5pPr>
            <a:lvl6pPr marL="2514600" indent="-101600" algn="l" rtl="0">
              <a:spcBef>
                <a:spcPts val="400"/>
              </a:spcBef>
              <a:buClr>
                <a:schemeClr val="dk1"/>
              </a:buClr>
              <a:buFont typeface="Arial"/>
              <a:buChar char="•"/>
              <a:defRPr/>
            </a:lvl6pPr>
            <a:lvl7pPr marL="2971800" indent="-101600" algn="l" rtl="0">
              <a:spcBef>
                <a:spcPts val="400"/>
              </a:spcBef>
              <a:buClr>
                <a:schemeClr val="dk1"/>
              </a:buClr>
              <a:buFont typeface="Arial"/>
              <a:buChar char="•"/>
              <a:defRPr/>
            </a:lvl7pPr>
            <a:lvl8pPr marL="3429000" indent="-101600" algn="l" rtl="0">
              <a:spcBef>
                <a:spcPts val="400"/>
              </a:spcBef>
              <a:buClr>
                <a:schemeClr val="dk1"/>
              </a:buClr>
              <a:buFont typeface="Arial"/>
              <a:buChar char="•"/>
              <a:defRPr/>
            </a:lvl8pPr>
            <a:lvl9pPr marL="3886200" indent="-101600" algn="l" rtl="0">
              <a:spcBef>
                <a:spcPts val="400"/>
              </a:spcBef>
              <a:buClr>
                <a:schemeClr val="dk1"/>
              </a:buClr>
              <a:buFont typeface="Arial"/>
              <a:buChar char="•"/>
              <a:defRPr/>
            </a:lvl9pPr>
          </a:lstStyle>
          <a:p>
            <a:endParaRPr/>
          </a:p>
        </p:txBody>
      </p:sp>
      <p:sp>
        <p:nvSpPr>
          <p:cNvPr id="70" name="Shape 70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599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indent="0" algn="l" rtl="0">
              <a:spcBef>
                <a:spcPts val="0"/>
              </a:spcBef>
              <a:defRPr/>
            </a:lvl1pPr>
            <a:lvl2pPr marL="457200" marR="0" indent="0" algn="l" rtl="0">
              <a:spcBef>
                <a:spcPts val="0"/>
              </a:spcBef>
              <a:defRPr/>
            </a:lvl2pPr>
            <a:lvl3pPr marL="914400" marR="0" indent="0" algn="l" rtl="0">
              <a:spcBef>
                <a:spcPts val="0"/>
              </a:spcBef>
              <a:defRPr/>
            </a:lvl3pPr>
            <a:lvl4pPr marL="1371600" marR="0" indent="0" algn="l" rtl="0">
              <a:spcBef>
                <a:spcPts val="0"/>
              </a:spcBef>
              <a:defRPr/>
            </a:lvl4pPr>
            <a:lvl5pPr marL="1828800" marR="0" indent="0" algn="l" rtl="0">
              <a:spcBef>
                <a:spcPts val="0"/>
              </a:spcBef>
              <a:defRPr/>
            </a:lvl5pPr>
            <a:lvl6pPr marL="2286000" marR="0" indent="0" algn="l" rtl="0">
              <a:spcBef>
                <a:spcPts val="0"/>
              </a:spcBef>
              <a:defRPr/>
            </a:lvl6pPr>
            <a:lvl7pPr marL="2743200" marR="0" indent="0" algn="l" rtl="0">
              <a:spcBef>
                <a:spcPts val="0"/>
              </a:spcBef>
              <a:defRPr/>
            </a:lvl7pPr>
            <a:lvl8pPr marL="3200400" marR="0" indent="0" algn="l" rtl="0">
              <a:spcBef>
                <a:spcPts val="0"/>
              </a:spcBef>
              <a:defRPr/>
            </a:lvl8pPr>
            <a:lvl9pPr marL="3657600" marR="0" indent="0" algn="l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71" name="Shape 71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indent="0" algn="ctr" rtl="0">
              <a:spcBef>
                <a:spcPts val="0"/>
              </a:spcBef>
              <a:defRPr/>
            </a:lvl1pPr>
            <a:lvl2pPr marL="457200" marR="0" indent="0" algn="l" rtl="0">
              <a:spcBef>
                <a:spcPts val="0"/>
              </a:spcBef>
              <a:defRPr/>
            </a:lvl2pPr>
            <a:lvl3pPr marL="914400" marR="0" indent="0" algn="l" rtl="0">
              <a:spcBef>
                <a:spcPts val="0"/>
              </a:spcBef>
              <a:defRPr/>
            </a:lvl3pPr>
            <a:lvl4pPr marL="1371600" marR="0" indent="0" algn="l" rtl="0">
              <a:spcBef>
                <a:spcPts val="0"/>
              </a:spcBef>
              <a:defRPr/>
            </a:lvl4pPr>
            <a:lvl5pPr marL="1828800" marR="0" indent="0" algn="l" rtl="0">
              <a:spcBef>
                <a:spcPts val="0"/>
              </a:spcBef>
              <a:defRPr/>
            </a:lvl5pPr>
            <a:lvl6pPr marL="2286000" marR="0" indent="0" algn="l" rtl="0">
              <a:spcBef>
                <a:spcPts val="0"/>
              </a:spcBef>
              <a:defRPr/>
            </a:lvl6pPr>
            <a:lvl7pPr marL="2743200" marR="0" indent="0" algn="l" rtl="0">
              <a:spcBef>
                <a:spcPts val="0"/>
              </a:spcBef>
              <a:defRPr/>
            </a:lvl7pPr>
            <a:lvl8pPr marL="3200400" marR="0" indent="0" algn="l" rtl="0">
              <a:spcBef>
                <a:spcPts val="0"/>
              </a:spcBef>
              <a:defRPr/>
            </a:lvl8pPr>
            <a:lvl9pPr marL="3657600" marR="0" indent="0" algn="l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72" name="Shape 72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599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marL="0" lvl="0" indent="-88900">
              <a:spcBef>
                <a:spcPts val="0"/>
              </a:spcBef>
              <a:buClr>
                <a:srgbClr val="000000"/>
              </a:buClr>
              <a:buFont typeface="Arial"/>
              <a:buChar char="●"/>
            </a:pPr>
            <a:endParaRPr/>
          </a:p>
          <a:p>
            <a:pPr marL="457200" lvl="1" indent="-88900">
              <a:spcBef>
                <a:spcPts val="0"/>
              </a:spcBef>
              <a:buClr>
                <a:srgbClr val="000000"/>
              </a:buClr>
              <a:buFont typeface="Courier New"/>
              <a:buChar char="o"/>
            </a:pPr>
            <a:endParaRPr/>
          </a:p>
          <a:p>
            <a:pPr marL="914400" lvl="2" indent="-88900">
              <a:spcBef>
                <a:spcPts val="0"/>
              </a:spcBef>
              <a:buClr>
                <a:srgbClr val="000000"/>
              </a:buClr>
              <a:buFont typeface="Wingdings"/>
              <a:buChar char="§"/>
            </a:pPr>
            <a:endParaRPr/>
          </a:p>
          <a:p>
            <a:pPr marL="1371600" lvl="3" indent="-88900">
              <a:spcBef>
                <a:spcPts val="0"/>
              </a:spcBef>
              <a:buClr>
                <a:srgbClr val="000000"/>
              </a:buClr>
              <a:buFont typeface="Arial"/>
              <a:buChar char="●"/>
            </a:pPr>
            <a:endParaRPr/>
          </a:p>
          <a:p>
            <a:pPr marL="1828800" lvl="4" indent="-88900">
              <a:spcBef>
                <a:spcPts val="0"/>
              </a:spcBef>
              <a:buClr>
                <a:srgbClr val="000000"/>
              </a:buClr>
              <a:buFont typeface="Courier New"/>
              <a:buChar char="o"/>
            </a:pPr>
            <a:endParaRPr/>
          </a:p>
          <a:p>
            <a:pPr marL="2286000" lvl="5" indent="-88900">
              <a:spcBef>
                <a:spcPts val="0"/>
              </a:spcBef>
              <a:buClr>
                <a:srgbClr val="000000"/>
              </a:buClr>
              <a:buFont typeface="Wingdings"/>
              <a:buChar char="§"/>
            </a:pPr>
            <a:endParaRPr/>
          </a:p>
          <a:p>
            <a:pPr marL="2743200" lvl="6" indent="-88900">
              <a:spcBef>
                <a:spcPts val="0"/>
              </a:spcBef>
              <a:buClr>
                <a:srgbClr val="000000"/>
              </a:buClr>
              <a:buFont typeface="Arial"/>
              <a:buChar char="●"/>
            </a:pPr>
            <a:endParaRPr/>
          </a:p>
          <a:p>
            <a:pPr marL="3200400" lvl="7" indent="-88900">
              <a:spcBef>
                <a:spcPts val="0"/>
              </a:spcBef>
              <a:buClr>
                <a:srgbClr val="000000"/>
              </a:buClr>
              <a:buFont typeface="Courier New"/>
              <a:buChar char="o"/>
            </a:pPr>
            <a:endParaRPr/>
          </a:p>
          <a:p>
            <a:pPr marL="3657600" lvl="8" indent="-88900">
              <a:spcBef>
                <a:spcPts val="0"/>
              </a:spcBef>
              <a:buClr>
                <a:srgbClr val="000000"/>
              </a:buClr>
              <a:buFont typeface="Wingdings"/>
              <a:buChar char="§"/>
            </a:pPr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>
  <p:cSld name="Vertical Title and Text">
    <p:spTree>
      <p:nvGrpSpPr>
        <p:cNvPr id="1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Shape 74"/>
          <p:cNvSpPr txBox="1">
            <a:spLocks noGrp="1"/>
          </p:cNvSpPr>
          <p:nvPr>
            <p:ph type="title"/>
          </p:nvPr>
        </p:nvSpPr>
        <p:spPr>
          <a:xfrm rot="5400000">
            <a:off x="4732337" y="2171700"/>
            <a:ext cx="5851525" cy="20574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algn="ctr" rtl="0">
              <a:spcBef>
                <a:spcPts val="0"/>
              </a:spcBef>
              <a:buClr>
                <a:schemeClr val="dk1"/>
              </a:buClr>
              <a:buFont typeface="Calibri"/>
              <a:buNone/>
              <a:defRPr/>
            </a:lvl1pPr>
            <a:lvl2pPr rtl="0">
              <a:spcBef>
                <a:spcPts val="0"/>
              </a:spcBef>
              <a:defRPr/>
            </a:lvl2pPr>
            <a:lvl3pPr rtl="0">
              <a:spcBef>
                <a:spcPts val="0"/>
              </a:spcBef>
              <a:defRPr/>
            </a:lvl3pPr>
            <a:lvl4pPr rtl="0">
              <a:spcBef>
                <a:spcPts val="0"/>
              </a:spcBef>
              <a:defRPr/>
            </a:lvl4pPr>
            <a:lvl5pPr rtl="0">
              <a:spcBef>
                <a:spcPts val="0"/>
              </a:spcBef>
              <a:defRPr/>
            </a:lvl5pPr>
            <a:lvl6pPr rtl="0">
              <a:spcBef>
                <a:spcPts val="0"/>
              </a:spcBef>
              <a:defRPr/>
            </a:lvl6pPr>
            <a:lvl7pPr rtl="0">
              <a:spcBef>
                <a:spcPts val="0"/>
              </a:spcBef>
              <a:defRPr/>
            </a:lvl7pPr>
            <a:lvl8pPr rtl="0">
              <a:spcBef>
                <a:spcPts val="0"/>
              </a:spcBef>
              <a:defRPr/>
            </a:lvl8pPr>
            <a:lvl9pPr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75" name="Shape 75"/>
          <p:cNvSpPr txBox="1">
            <a:spLocks noGrp="1"/>
          </p:cNvSpPr>
          <p:nvPr>
            <p:ph type="body" idx="1"/>
          </p:nvPr>
        </p:nvSpPr>
        <p:spPr>
          <a:xfrm rot="5400000">
            <a:off x="541337" y="190500"/>
            <a:ext cx="5851525" cy="601979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342900" indent="-139700" algn="l" rtl="0">
              <a:spcBef>
                <a:spcPts val="640"/>
              </a:spcBef>
              <a:buClr>
                <a:schemeClr val="dk1"/>
              </a:buClr>
              <a:buFont typeface="Arial"/>
              <a:buChar char="•"/>
              <a:defRPr/>
            </a:lvl1pPr>
            <a:lvl2pPr marL="742950" indent="-107950" algn="l" rtl="0">
              <a:spcBef>
                <a:spcPts val="560"/>
              </a:spcBef>
              <a:buClr>
                <a:schemeClr val="dk1"/>
              </a:buClr>
              <a:buFont typeface="Arial"/>
              <a:buChar char="–"/>
              <a:defRPr/>
            </a:lvl2pPr>
            <a:lvl3pPr marL="1143000" indent="-76200" algn="l" rtl="0">
              <a:spcBef>
                <a:spcPts val="480"/>
              </a:spcBef>
              <a:buClr>
                <a:schemeClr val="dk1"/>
              </a:buClr>
              <a:buFont typeface="Arial"/>
              <a:buChar char="•"/>
              <a:defRPr/>
            </a:lvl3pPr>
            <a:lvl4pPr marL="1600200" indent="-101600" algn="l" rtl="0">
              <a:spcBef>
                <a:spcPts val="400"/>
              </a:spcBef>
              <a:buClr>
                <a:schemeClr val="dk1"/>
              </a:buClr>
              <a:buFont typeface="Arial"/>
              <a:buChar char="–"/>
              <a:defRPr/>
            </a:lvl4pPr>
            <a:lvl5pPr marL="2057400" indent="-101600" algn="l" rtl="0">
              <a:spcBef>
                <a:spcPts val="400"/>
              </a:spcBef>
              <a:buClr>
                <a:schemeClr val="dk1"/>
              </a:buClr>
              <a:buFont typeface="Arial"/>
              <a:buChar char="»"/>
              <a:defRPr/>
            </a:lvl5pPr>
            <a:lvl6pPr marL="2514600" indent="-101600" algn="l" rtl="0">
              <a:spcBef>
                <a:spcPts val="400"/>
              </a:spcBef>
              <a:buClr>
                <a:schemeClr val="dk1"/>
              </a:buClr>
              <a:buFont typeface="Arial"/>
              <a:buChar char="•"/>
              <a:defRPr/>
            </a:lvl6pPr>
            <a:lvl7pPr marL="2971800" indent="-101600" algn="l" rtl="0">
              <a:spcBef>
                <a:spcPts val="400"/>
              </a:spcBef>
              <a:buClr>
                <a:schemeClr val="dk1"/>
              </a:buClr>
              <a:buFont typeface="Arial"/>
              <a:buChar char="•"/>
              <a:defRPr/>
            </a:lvl7pPr>
            <a:lvl8pPr marL="3429000" indent="-101600" algn="l" rtl="0">
              <a:spcBef>
                <a:spcPts val="400"/>
              </a:spcBef>
              <a:buClr>
                <a:schemeClr val="dk1"/>
              </a:buClr>
              <a:buFont typeface="Arial"/>
              <a:buChar char="•"/>
              <a:defRPr/>
            </a:lvl8pPr>
            <a:lvl9pPr marL="3886200" indent="-101600" algn="l" rtl="0">
              <a:spcBef>
                <a:spcPts val="400"/>
              </a:spcBef>
              <a:buClr>
                <a:schemeClr val="dk1"/>
              </a:buClr>
              <a:buFont typeface="Arial"/>
              <a:buChar char="•"/>
              <a:defRPr/>
            </a:lvl9pPr>
          </a:lstStyle>
          <a:p>
            <a:endParaRPr/>
          </a:p>
        </p:txBody>
      </p:sp>
      <p:sp>
        <p:nvSpPr>
          <p:cNvPr id="76" name="Shape 76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599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indent="0" algn="l" rtl="0">
              <a:spcBef>
                <a:spcPts val="0"/>
              </a:spcBef>
              <a:defRPr/>
            </a:lvl1pPr>
            <a:lvl2pPr marL="457200" marR="0" indent="0" algn="l" rtl="0">
              <a:spcBef>
                <a:spcPts val="0"/>
              </a:spcBef>
              <a:defRPr/>
            </a:lvl2pPr>
            <a:lvl3pPr marL="914400" marR="0" indent="0" algn="l" rtl="0">
              <a:spcBef>
                <a:spcPts val="0"/>
              </a:spcBef>
              <a:defRPr/>
            </a:lvl3pPr>
            <a:lvl4pPr marL="1371600" marR="0" indent="0" algn="l" rtl="0">
              <a:spcBef>
                <a:spcPts val="0"/>
              </a:spcBef>
              <a:defRPr/>
            </a:lvl4pPr>
            <a:lvl5pPr marL="1828800" marR="0" indent="0" algn="l" rtl="0">
              <a:spcBef>
                <a:spcPts val="0"/>
              </a:spcBef>
              <a:defRPr/>
            </a:lvl5pPr>
            <a:lvl6pPr marL="2286000" marR="0" indent="0" algn="l" rtl="0">
              <a:spcBef>
                <a:spcPts val="0"/>
              </a:spcBef>
              <a:defRPr/>
            </a:lvl6pPr>
            <a:lvl7pPr marL="2743200" marR="0" indent="0" algn="l" rtl="0">
              <a:spcBef>
                <a:spcPts val="0"/>
              </a:spcBef>
              <a:defRPr/>
            </a:lvl7pPr>
            <a:lvl8pPr marL="3200400" marR="0" indent="0" algn="l" rtl="0">
              <a:spcBef>
                <a:spcPts val="0"/>
              </a:spcBef>
              <a:defRPr/>
            </a:lvl8pPr>
            <a:lvl9pPr marL="3657600" marR="0" indent="0" algn="l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77" name="Shape 77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indent="0" algn="ctr" rtl="0">
              <a:spcBef>
                <a:spcPts val="0"/>
              </a:spcBef>
              <a:defRPr/>
            </a:lvl1pPr>
            <a:lvl2pPr marL="457200" marR="0" indent="0" algn="l" rtl="0">
              <a:spcBef>
                <a:spcPts val="0"/>
              </a:spcBef>
              <a:defRPr/>
            </a:lvl2pPr>
            <a:lvl3pPr marL="914400" marR="0" indent="0" algn="l" rtl="0">
              <a:spcBef>
                <a:spcPts val="0"/>
              </a:spcBef>
              <a:defRPr/>
            </a:lvl3pPr>
            <a:lvl4pPr marL="1371600" marR="0" indent="0" algn="l" rtl="0">
              <a:spcBef>
                <a:spcPts val="0"/>
              </a:spcBef>
              <a:defRPr/>
            </a:lvl4pPr>
            <a:lvl5pPr marL="1828800" marR="0" indent="0" algn="l" rtl="0">
              <a:spcBef>
                <a:spcPts val="0"/>
              </a:spcBef>
              <a:defRPr/>
            </a:lvl5pPr>
            <a:lvl6pPr marL="2286000" marR="0" indent="0" algn="l" rtl="0">
              <a:spcBef>
                <a:spcPts val="0"/>
              </a:spcBef>
              <a:defRPr/>
            </a:lvl6pPr>
            <a:lvl7pPr marL="2743200" marR="0" indent="0" algn="l" rtl="0">
              <a:spcBef>
                <a:spcPts val="0"/>
              </a:spcBef>
              <a:defRPr/>
            </a:lvl7pPr>
            <a:lvl8pPr marL="3200400" marR="0" indent="0" algn="l" rtl="0">
              <a:spcBef>
                <a:spcPts val="0"/>
              </a:spcBef>
              <a:defRPr/>
            </a:lvl8pPr>
            <a:lvl9pPr marL="3657600" marR="0" indent="0" algn="l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78" name="Shape 78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599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marL="0" lvl="0" indent="-88900">
              <a:spcBef>
                <a:spcPts val="0"/>
              </a:spcBef>
              <a:buClr>
                <a:srgbClr val="000000"/>
              </a:buClr>
              <a:buFont typeface="Arial"/>
              <a:buChar char="●"/>
            </a:pPr>
            <a:endParaRPr/>
          </a:p>
          <a:p>
            <a:pPr marL="457200" lvl="1" indent="-88900">
              <a:spcBef>
                <a:spcPts val="0"/>
              </a:spcBef>
              <a:buClr>
                <a:srgbClr val="000000"/>
              </a:buClr>
              <a:buFont typeface="Courier New"/>
              <a:buChar char="o"/>
            </a:pPr>
            <a:endParaRPr/>
          </a:p>
          <a:p>
            <a:pPr marL="914400" lvl="2" indent="-88900">
              <a:spcBef>
                <a:spcPts val="0"/>
              </a:spcBef>
              <a:buClr>
                <a:srgbClr val="000000"/>
              </a:buClr>
              <a:buFont typeface="Wingdings"/>
              <a:buChar char="§"/>
            </a:pPr>
            <a:endParaRPr/>
          </a:p>
          <a:p>
            <a:pPr marL="1371600" lvl="3" indent="-88900">
              <a:spcBef>
                <a:spcPts val="0"/>
              </a:spcBef>
              <a:buClr>
                <a:srgbClr val="000000"/>
              </a:buClr>
              <a:buFont typeface="Arial"/>
              <a:buChar char="●"/>
            </a:pPr>
            <a:endParaRPr/>
          </a:p>
          <a:p>
            <a:pPr marL="1828800" lvl="4" indent="-88900">
              <a:spcBef>
                <a:spcPts val="0"/>
              </a:spcBef>
              <a:buClr>
                <a:srgbClr val="000000"/>
              </a:buClr>
              <a:buFont typeface="Courier New"/>
              <a:buChar char="o"/>
            </a:pPr>
            <a:endParaRPr/>
          </a:p>
          <a:p>
            <a:pPr marL="2286000" lvl="5" indent="-88900">
              <a:spcBef>
                <a:spcPts val="0"/>
              </a:spcBef>
              <a:buClr>
                <a:srgbClr val="000000"/>
              </a:buClr>
              <a:buFont typeface="Wingdings"/>
              <a:buChar char="§"/>
            </a:pPr>
            <a:endParaRPr/>
          </a:p>
          <a:p>
            <a:pPr marL="2743200" lvl="6" indent="-88900">
              <a:spcBef>
                <a:spcPts val="0"/>
              </a:spcBef>
              <a:buClr>
                <a:srgbClr val="000000"/>
              </a:buClr>
              <a:buFont typeface="Arial"/>
              <a:buChar char="●"/>
            </a:pPr>
            <a:endParaRPr/>
          </a:p>
          <a:p>
            <a:pPr marL="3200400" lvl="7" indent="-88900">
              <a:spcBef>
                <a:spcPts val="0"/>
              </a:spcBef>
              <a:buClr>
                <a:srgbClr val="000000"/>
              </a:buClr>
              <a:buFont typeface="Courier New"/>
              <a:buChar char="o"/>
            </a:pPr>
            <a:endParaRPr/>
          </a:p>
          <a:p>
            <a:pPr marL="3657600" lvl="8" indent="-88900">
              <a:spcBef>
                <a:spcPts val="0"/>
              </a:spcBef>
              <a:buClr>
                <a:srgbClr val="000000"/>
              </a:buClr>
              <a:buFont typeface="Wingdings"/>
              <a:buChar char="§"/>
            </a:pP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Title and Content">
    <p:spTree>
      <p:nvGrpSpPr>
        <p:cNvPr id="1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Shape 17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algn="ctr" rtl="0">
              <a:spcBef>
                <a:spcPts val="0"/>
              </a:spcBef>
              <a:buClr>
                <a:schemeClr val="dk1"/>
              </a:buClr>
              <a:buFont typeface="Calibri"/>
              <a:buNone/>
              <a:defRPr/>
            </a:lvl1pPr>
            <a:lvl2pPr rtl="0">
              <a:spcBef>
                <a:spcPts val="0"/>
              </a:spcBef>
              <a:defRPr/>
            </a:lvl2pPr>
            <a:lvl3pPr rtl="0">
              <a:spcBef>
                <a:spcPts val="0"/>
              </a:spcBef>
              <a:defRPr/>
            </a:lvl3pPr>
            <a:lvl4pPr rtl="0">
              <a:spcBef>
                <a:spcPts val="0"/>
              </a:spcBef>
              <a:defRPr/>
            </a:lvl4pPr>
            <a:lvl5pPr rtl="0">
              <a:spcBef>
                <a:spcPts val="0"/>
              </a:spcBef>
              <a:defRPr/>
            </a:lvl5pPr>
            <a:lvl6pPr rtl="0">
              <a:spcBef>
                <a:spcPts val="0"/>
              </a:spcBef>
              <a:defRPr/>
            </a:lvl6pPr>
            <a:lvl7pPr rtl="0">
              <a:spcBef>
                <a:spcPts val="0"/>
              </a:spcBef>
              <a:defRPr/>
            </a:lvl7pPr>
            <a:lvl8pPr rtl="0">
              <a:spcBef>
                <a:spcPts val="0"/>
              </a:spcBef>
              <a:defRPr/>
            </a:lvl8pPr>
            <a:lvl9pPr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18" name="Shape 18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342900" indent="-139700" algn="l" rtl="0">
              <a:spcBef>
                <a:spcPts val="640"/>
              </a:spcBef>
              <a:buClr>
                <a:schemeClr val="dk1"/>
              </a:buClr>
              <a:buFont typeface="Arial"/>
              <a:buChar char="•"/>
              <a:defRPr/>
            </a:lvl1pPr>
            <a:lvl2pPr marL="742950" indent="-107950" algn="l" rtl="0">
              <a:spcBef>
                <a:spcPts val="560"/>
              </a:spcBef>
              <a:buClr>
                <a:schemeClr val="dk1"/>
              </a:buClr>
              <a:buFont typeface="Arial"/>
              <a:buChar char="–"/>
              <a:defRPr/>
            </a:lvl2pPr>
            <a:lvl3pPr marL="1143000" indent="-76200" algn="l" rtl="0">
              <a:spcBef>
                <a:spcPts val="480"/>
              </a:spcBef>
              <a:buClr>
                <a:schemeClr val="dk1"/>
              </a:buClr>
              <a:buFont typeface="Arial"/>
              <a:buChar char="•"/>
              <a:defRPr/>
            </a:lvl3pPr>
            <a:lvl4pPr marL="1600200" indent="-101600" algn="l" rtl="0">
              <a:spcBef>
                <a:spcPts val="400"/>
              </a:spcBef>
              <a:buClr>
                <a:schemeClr val="dk1"/>
              </a:buClr>
              <a:buFont typeface="Arial"/>
              <a:buChar char="–"/>
              <a:defRPr/>
            </a:lvl4pPr>
            <a:lvl5pPr marL="2057400" indent="-101600" algn="l" rtl="0">
              <a:spcBef>
                <a:spcPts val="400"/>
              </a:spcBef>
              <a:buClr>
                <a:schemeClr val="dk1"/>
              </a:buClr>
              <a:buFont typeface="Arial"/>
              <a:buChar char="»"/>
              <a:defRPr/>
            </a:lvl5pPr>
            <a:lvl6pPr marL="2514600" indent="-101600" algn="l" rtl="0">
              <a:spcBef>
                <a:spcPts val="400"/>
              </a:spcBef>
              <a:buClr>
                <a:schemeClr val="dk1"/>
              </a:buClr>
              <a:buFont typeface="Arial"/>
              <a:buChar char="•"/>
              <a:defRPr/>
            </a:lvl6pPr>
            <a:lvl7pPr marL="2971800" indent="-101600" algn="l" rtl="0">
              <a:spcBef>
                <a:spcPts val="400"/>
              </a:spcBef>
              <a:buClr>
                <a:schemeClr val="dk1"/>
              </a:buClr>
              <a:buFont typeface="Arial"/>
              <a:buChar char="•"/>
              <a:defRPr/>
            </a:lvl7pPr>
            <a:lvl8pPr marL="3429000" indent="-101600" algn="l" rtl="0">
              <a:spcBef>
                <a:spcPts val="400"/>
              </a:spcBef>
              <a:buClr>
                <a:schemeClr val="dk1"/>
              </a:buClr>
              <a:buFont typeface="Arial"/>
              <a:buChar char="•"/>
              <a:defRPr/>
            </a:lvl8pPr>
            <a:lvl9pPr marL="3886200" indent="-101600" algn="l" rtl="0">
              <a:spcBef>
                <a:spcPts val="400"/>
              </a:spcBef>
              <a:buClr>
                <a:schemeClr val="dk1"/>
              </a:buClr>
              <a:buFont typeface="Arial"/>
              <a:buChar char="•"/>
              <a:defRPr/>
            </a:lvl9pPr>
          </a:lstStyle>
          <a:p>
            <a:endParaRPr/>
          </a:p>
        </p:txBody>
      </p:sp>
      <p:sp>
        <p:nvSpPr>
          <p:cNvPr id="19" name="Shape 19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599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indent="0" algn="l" rtl="0">
              <a:spcBef>
                <a:spcPts val="0"/>
              </a:spcBef>
              <a:defRPr/>
            </a:lvl1pPr>
            <a:lvl2pPr marL="457200" marR="0" indent="0" algn="l" rtl="0">
              <a:spcBef>
                <a:spcPts val="0"/>
              </a:spcBef>
              <a:defRPr/>
            </a:lvl2pPr>
            <a:lvl3pPr marL="914400" marR="0" indent="0" algn="l" rtl="0">
              <a:spcBef>
                <a:spcPts val="0"/>
              </a:spcBef>
              <a:defRPr/>
            </a:lvl3pPr>
            <a:lvl4pPr marL="1371600" marR="0" indent="0" algn="l" rtl="0">
              <a:spcBef>
                <a:spcPts val="0"/>
              </a:spcBef>
              <a:defRPr/>
            </a:lvl4pPr>
            <a:lvl5pPr marL="1828800" marR="0" indent="0" algn="l" rtl="0">
              <a:spcBef>
                <a:spcPts val="0"/>
              </a:spcBef>
              <a:defRPr/>
            </a:lvl5pPr>
            <a:lvl6pPr marL="2286000" marR="0" indent="0" algn="l" rtl="0">
              <a:spcBef>
                <a:spcPts val="0"/>
              </a:spcBef>
              <a:defRPr/>
            </a:lvl6pPr>
            <a:lvl7pPr marL="2743200" marR="0" indent="0" algn="l" rtl="0">
              <a:spcBef>
                <a:spcPts val="0"/>
              </a:spcBef>
              <a:defRPr/>
            </a:lvl7pPr>
            <a:lvl8pPr marL="3200400" marR="0" indent="0" algn="l" rtl="0">
              <a:spcBef>
                <a:spcPts val="0"/>
              </a:spcBef>
              <a:defRPr/>
            </a:lvl8pPr>
            <a:lvl9pPr marL="3657600" marR="0" indent="0" algn="l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0" name="Shape 20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indent="0" algn="ctr" rtl="0">
              <a:spcBef>
                <a:spcPts val="0"/>
              </a:spcBef>
              <a:defRPr/>
            </a:lvl1pPr>
            <a:lvl2pPr marL="457200" marR="0" indent="0" algn="l" rtl="0">
              <a:spcBef>
                <a:spcPts val="0"/>
              </a:spcBef>
              <a:defRPr/>
            </a:lvl2pPr>
            <a:lvl3pPr marL="914400" marR="0" indent="0" algn="l" rtl="0">
              <a:spcBef>
                <a:spcPts val="0"/>
              </a:spcBef>
              <a:defRPr/>
            </a:lvl3pPr>
            <a:lvl4pPr marL="1371600" marR="0" indent="0" algn="l" rtl="0">
              <a:spcBef>
                <a:spcPts val="0"/>
              </a:spcBef>
              <a:defRPr/>
            </a:lvl4pPr>
            <a:lvl5pPr marL="1828800" marR="0" indent="0" algn="l" rtl="0">
              <a:spcBef>
                <a:spcPts val="0"/>
              </a:spcBef>
              <a:defRPr/>
            </a:lvl5pPr>
            <a:lvl6pPr marL="2286000" marR="0" indent="0" algn="l" rtl="0">
              <a:spcBef>
                <a:spcPts val="0"/>
              </a:spcBef>
              <a:defRPr/>
            </a:lvl6pPr>
            <a:lvl7pPr marL="2743200" marR="0" indent="0" algn="l" rtl="0">
              <a:spcBef>
                <a:spcPts val="0"/>
              </a:spcBef>
              <a:defRPr/>
            </a:lvl7pPr>
            <a:lvl8pPr marL="3200400" marR="0" indent="0" algn="l" rtl="0">
              <a:spcBef>
                <a:spcPts val="0"/>
              </a:spcBef>
              <a:defRPr/>
            </a:lvl8pPr>
            <a:lvl9pPr marL="3657600" marR="0" indent="0" algn="l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1" name="Shape 21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599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marL="0" lvl="0" indent="-88900">
              <a:spcBef>
                <a:spcPts val="0"/>
              </a:spcBef>
              <a:buClr>
                <a:srgbClr val="000000"/>
              </a:buClr>
              <a:buFont typeface="Arial"/>
              <a:buChar char="●"/>
            </a:pPr>
            <a:endParaRPr/>
          </a:p>
          <a:p>
            <a:pPr marL="457200" lvl="1" indent="-88900">
              <a:spcBef>
                <a:spcPts val="0"/>
              </a:spcBef>
              <a:buClr>
                <a:srgbClr val="000000"/>
              </a:buClr>
              <a:buFont typeface="Courier New"/>
              <a:buChar char="o"/>
            </a:pPr>
            <a:endParaRPr/>
          </a:p>
          <a:p>
            <a:pPr marL="914400" lvl="2" indent="-88900">
              <a:spcBef>
                <a:spcPts val="0"/>
              </a:spcBef>
              <a:buClr>
                <a:srgbClr val="000000"/>
              </a:buClr>
              <a:buFont typeface="Wingdings"/>
              <a:buChar char="§"/>
            </a:pPr>
            <a:endParaRPr/>
          </a:p>
          <a:p>
            <a:pPr marL="1371600" lvl="3" indent="-88900">
              <a:spcBef>
                <a:spcPts val="0"/>
              </a:spcBef>
              <a:buClr>
                <a:srgbClr val="000000"/>
              </a:buClr>
              <a:buFont typeface="Arial"/>
              <a:buChar char="●"/>
            </a:pPr>
            <a:endParaRPr/>
          </a:p>
          <a:p>
            <a:pPr marL="1828800" lvl="4" indent="-88900">
              <a:spcBef>
                <a:spcPts val="0"/>
              </a:spcBef>
              <a:buClr>
                <a:srgbClr val="000000"/>
              </a:buClr>
              <a:buFont typeface="Courier New"/>
              <a:buChar char="o"/>
            </a:pPr>
            <a:endParaRPr/>
          </a:p>
          <a:p>
            <a:pPr marL="2286000" lvl="5" indent="-88900">
              <a:spcBef>
                <a:spcPts val="0"/>
              </a:spcBef>
              <a:buClr>
                <a:srgbClr val="000000"/>
              </a:buClr>
              <a:buFont typeface="Wingdings"/>
              <a:buChar char="§"/>
            </a:pPr>
            <a:endParaRPr/>
          </a:p>
          <a:p>
            <a:pPr marL="2743200" lvl="6" indent="-88900">
              <a:spcBef>
                <a:spcPts val="0"/>
              </a:spcBef>
              <a:buClr>
                <a:srgbClr val="000000"/>
              </a:buClr>
              <a:buFont typeface="Arial"/>
              <a:buChar char="●"/>
            </a:pPr>
            <a:endParaRPr/>
          </a:p>
          <a:p>
            <a:pPr marL="3200400" lvl="7" indent="-88900">
              <a:spcBef>
                <a:spcPts val="0"/>
              </a:spcBef>
              <a:buClr>
                <a:srgbClr val="000000"/>
              </a:buClr>
              <a:buFont typeface="Courier New"/>
              <a:buChar char="o"/>
            </a:pPr>
            <a:endParaRPr/>
          </a:p>
          <a:p>
            <a:pPr marL="3657600" lvl="8" indent="-88900">
              <a:spcBef>
                <a:spcPts val="0"/>
              </a:spcBef>
              <a:buClr>
                <a:srgbClr val="000000"/>
              </a:buClr>
              <a:buFont typeface="Wingdings"/>
              <a:buChar char="§"/>
            </a:pP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>
  <p:cSld name="Section Header">
    <p:spTree>
      <p:nvGrpSpPr>
        <p:cNvPr id="1" name="Shape 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Shape 23"/>
          <p:cNvSpPr txBox="1">
            <a:spLocks noGrp="1"/>
          </p:cNvSpPr>
          <p:nvPr>
            <p:ph type="title"/>
          </p:nvPr>
        </p:nvSpPr>
        <p:spPr>
          <a:xfrm>
            <a:off x="722312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algn="l" rtl="0">
              <a:spcBef>
                <a:spcPts val="0"/>
              </a:spcBef>
              <a:defRPr/>
            </a:lvl1pPr>
            <a:lvl2pPr rtl="0">
              <a:spcBef>
                <a:spcPts val="0"/>
              </a:spcBef>
              <a:defRPr/>
            </a:lvl2pPr>
            <a:lvl3pPr rtl="0">
              <a:spcBef>
                <a:spcPts val="0"/>
              </a:spcBef>
              <a:defRPr/>
            </a:lvl3pPr>
            <a:lvl4pPr rtl="0">
              <a:spcBef>
                <a:spcPts val="0"/>
              </a:spcBef>
              <a:defRPr/>
            </a:lvl4pPr>
            <a:lvl5pPr rtl="0">
              <a:spcBef>
                <a:spcPts val="0"/>
              </a:spcBef>
              <a:defRPr/>
            </a:lvl5pPr>
            <a:lvl6pPr rtl="0">
              <a:spcBef>
                <a:spcPts val="0"/>
              </a:spcBef>
              <a:defRPr/>
            </a:lvl6pPr>
            <a:lvl7pPr rtl="0">
              <a:spcBef>
                <a:spcPts val="0"/>
              </a:spcBef>
              <a:defRPr/>
            </a:lvl7pPr>
            <a:lvl8pPr rtl="0">
              <a:spcBef>
                <a:spcPts val="0"/>
              </a:spcBef>
              <a:defRPr/>
            </a:lvl8pPr>
            <a:lvl9pPr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4" name="Shape 24"/>
          <p:cNvSpPr txBox="1">
            <a:spLocks noGrp="1"/>
          </p:cNvSpPr>
          <p:nvPr>
            <p:ph type="body" idx="1"/>
          </p:nvPr>
        </p:nvSpPr>
        <p:spPr>
          <a:xfrm>
            <a:off x="722312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indent="0" rtl="0">
              <a:spcBef>
                <a:spcPts val="0"/>
              </a:spcBef>
              <a:buClr>
                <a:srgbClr val="888888"/>
              </a:buClr>
              <a:buFont typeface="Calibri"/>
              <a:buNone/>
              <a:defRPr/>
            </a:lvl1pPr>
            <a:lvl2pPr marL="457200" indent="0" rtl="0">
              <a:spcBef>
                <a:spcPts val="0"/>
              </a:spcBef>
              <a:buClr>
                <a:srgbClr val="888888"/>
              </a:buClr>
              <a:buFont typeface="Calibri"/>
              <a:buNone/>
              <a:defRPr/>
            </a:lvl2pPr>
            <a:lvl3pPr marL="914400" indent="0" rtl="0">
              <a:spcBef>
                <a:spcPts val="0"/>
              </a:spcBef>
              <a:buClr>
                <a:srgbClr val="888888"/>
              </a:buClr>
              <a:buFont typeface="Calibri"/>
              <a:buNone/>
              <a:defRPr/>
            </a:lvl3pPr>
            <a:lvl4pPr marL="1371600" indent="0" rtl="0">
              <a:spcBef>
                <a:spcPts val="0"/>
              </a:spcBef>
              <a:buClr>
                <a:srgbClr val="888888"/>
              </a:buClr>
              <a:buFont typeface="Calibri"/>
              <a:buNone/>
              <a:defRPr/>
            </a:lvl4pPr>
            <a:lvl5pPr marL="1828800" indent="0" rtl="0">
              <a:spcBef>
                <a:spcPts val="0"/>
              </a:spcBef>
              <a:buClr>
                <a:srgbClr val="888888"/>
              </a:buClr>
              <a:buFont typeface="Calibri"/>
              <a:buNone/>
              <a:defRPr/>
            </a:lvl5pPr>
            <a:lvl6pPr marL="2286000" indent="0" rtl="0">
              <a:spcBef>
                <a:spcPts val="0"/>
              </a:spcBef>
              <a:buClr>
                <a:srgbClr val="888888"/>
              </a:buClr>
              <a:buFont typeface="Calibri"/>
              <a:buNone/>
              <a:defRPr/>
            </a:lvl6pPr>
            <a:lvl7pPr marL="2743200" indent="0" rtl="0">
              <a:spcBef>
                <a:spcPts val="0"/>
              </a:spcBef>
              <a:buClr>
                <a:srgbClr val="888888"/>
              </a:buClr>
              <a:buFont typeface="Calibri"/>
              <a:buNone/>
              <a:defRPr/>
            </a:lvl7pPr>
            <a:lvl8pPr marL="3200400" indent="0" rtl="0">
              <a:spcBef>
                <a:spcPts val="0"/>
              </a:spcBef>
              <a:buClr>
                <a:srgbClr val="888888"/>
              </a:buClr>
              <a:buFont typeface="Calibri"/>
              <a:buNone/>
              <a:defRPr/>
            </a:lvl8pPr>
            <a:lvl9pPr marL="3657600" indent="0" rtl="0">
              <a:spcBef>
                <a:spcPts val="0"/>
              </a:spcBef>
              <a:buClr>
                <a:srgbClr val="888888"/>
              </a:buClr>
              <a:buFont typeface="Calibri"/>
              <a:buNone/>
              <a:defRPr/>
            </a:lvl9pPr>
          </a:lstStyle>
          <a:p>
            <a:endParaRPr/>
          </a:p>
        </p:txBody>
      </p:sp>
      <p:sp>
        <p:nvSpPr>
          <p:cNvPr id="25" name="Shape 25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599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indent="0" algn="l" rtl="0">
              <a:spcBef>
                <a:spcPts val="0"/>
              </a:spcBef>
              <a:defRPr/>
            </a:lvl1pPr>
            <a:lvl2pPr marL="457200" marR="0" indent="0" algn="l" rtl="0">
              <a:spcBef>
                <a:spcPts val="0"/>
              </a:spcBef>
              <a:defRPr/>
            </a:lvl2pPr>
            <a:lvl3pPr marL="914400" marR="0" indent="0" algn="l" rtl="0">
              <a:spcBef>
                <a:spcPts val="0"/>
              </a:spcBef>
              <a:defRPr/>
            </a:lvl3pPr>
            <a:lvl4pPr marL="1371600" marR="0" indent="0" algn="l" rtl="0">
              <a:spcBef>
                <a:spcPts val="0"/>
              </a:spcBef>
              <a:defRPr/>
            </a:lvl4pPr>
            <a:lvl5pPr marL="1828800" marR="0" indent="0" algn="l" rtl="0">
              <a:spcBef>
                <a:spcPts val="0"/>
              </a:spcBef>
              <a:defRPr/>
            </a:lvl5pPr>
            <a:lvl6pPr marL="2286000" marR="0" indent="0" algn="l" rtl="0">
              <a:spcBef>
                <a:spcPts val="0"/>
              </a:spcBef>
              <a:defRPr/>
            </a:lvl6pPr>
            <a:lvl7pPr marL="2743200" marR="0" indent="0" algn="l" rtl="0">
              <a:spcBef>
                <a:spcPts val="0"/>
              </a:spcBef>
              <a:defRPr/>
            </a:lvl7pPr>
            <a:lvl8pPr marL="3200400" marR="0" indent="0" algn="l" rtl="0">
              <a:spcBef>
                <a:spcPts val="0"/>
              </a:spcBef>
              <a:defRPr/>
            </a:lvl8pPr>
            <a:lvl9pPr marL="3657600" marR="0" indent="0" algn="l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6" name="Shape 26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indent="0" algn="ctr" rtl="0">
              <a:spcBef>
                <a:spcPts val="0"/>
              </a:spcBef>
              <a:defRPr/>
            </a:lvl1pPr>
            <a:lvl2pPr marL="457200" marR="0" indent="0" algn="l" rtl="0">
              <a:spcBef>
                <a:spcPts val="0"/>
              </a:spcBef>
              <a:defRPr/>
            </a:lvl2pPr>
            <a:lvl3pPr marL="914400" marR="0" indent="0" algn="l" rtl="0">
              <a:spcBef>
                <a:spcPts val="0"/>
              </a:spcBef>
              <a:defRPr/>
            </a:lvl3pPr>
            <a:lvl4pPr marL="1371600" marR="0" indent="0" algn="l" rtl="0">
              <a:spcBef>
                <a:spcPts val="0"/>
              </a:spcBef>
              <a:defRPr/>
            </a:lvl4pPr>
            <a:lvl5pPr marL="1828800" marR="0" indent="0" algn="l" rtl="0">
              <a:spcBef>
                <a:spcPts val="0"/>
              </a:spcBef>
              <a:defRPr/>
            </a:lvl5pPr>
            <a:lvl6pPr marL="2286000" marR="0" indent="0" algn="l" rtl="0">
              <a:spcBef>
                <a:spcPts val="0"/>
              </a:spcBef>
              <a:defRPr/>
            </a:lvl6pPr>
            <a:lvl7pPr marL="2743200" marR="0" indent="0" algn="l" rtl="0">
              <a:spcBef>
                <a:spcPts val="0"/>
              </a:spcBef>
              <a:defRPr/>
            </a:lvl7pPr>
            <a:lvl8pPr marL="3200400" marR="0" indent="0" algn="l" rtl="0">
              <a:spcBef>
                <a:spcPts val="0"/>
              </a:spcBef>
              <a:defRPr/>
            </a:lvl8pPr>
            <a:lvl9pPr marL="3657600" marR="0" indent="0" algn="l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27" name="Shape 27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599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marL="0" lvl="0" indent="-88900">
              <a:spcBef>
                <a:spcPts val="0"/>
              </a:spcBef>
              <a:buClr>
                <a:srgbClr val="000000"/>
              </a:buClr>
              <a:buFont typeface="Arial"/>
              <a:buChar char="●"/>
            </a:pPr>
            <a:endParaRPr/>
          </a:p>
          <a:p>
            <a:pPr marL="457200" lvl="1" indent="-88900">
              <a:spcBef>
                <a:spcPts val="0"/>
              </a:spcBef>
              <a:buClr>
                <a:srgbClr val="000000"/>
              </a:buClr>
              <a:buFont typeface="Courier New"/>
              <a:buChar char="o"/>
            </a:pPr>
            <a:endParaRPr/>
          </a:p>
          <a:p>
            <a:pPr marL="914400" lvl="2" indent="-88900">
              <a:spcBef>
                <a:spcPts val="0"/>
              </a:spcBef>
              <a:buClr>
                <a:srgbClr val="000000"/>
              </a:buClr>
              <a:buFont typeface="Wingdings"/>
              <a:buChar char="§"/>
            </a:pPr>
            <a:endParaRPr/>
          </a:p>
          <a:p>
            <a:pPr marL="1371600" lvl="3" indent="-88900">
              <a:spcBef>
                <a:spcPts val="0"/>
              </a:spcBef>
              <a:buClr>
                <a:srgbClr val="000000"/>
              </a:buClr>
              <a:buFont typeface="Arial"/>
              <a:buChar char="●"/>
            </a:pPr>
            <a:endParaRPr/>
          </a:p>
          <a:p>
            <a:pPr marL="1828800" lvl="4" indent="-88900">
              <a:spcBef>
                <a:spcPts val="0"/>
              </a:spcBef>
              <a:buClr>
                <a:srgbClr val="000000"/>
              </a:buClr>
              <a:buFont typeface="Courier New"/>
              <a:buChar char="o"/>
            </a:pPr>
            <a:endParaRPr/>
          </a:p>
          <a:p>
            <a:pPr marL="2286000" lvl="5" indent="-88900">
              <a:spcBef>
                <a:spcPts val="0"/>
              </a:spcBef>
              <a:buClr>
                <a:srgbClr val="000000"/>
              </a:buClr>
              <a:buFont typeface="Wingdings"/>
              <a:buChar char="§"/>
            </a:pPr>
            <a:endParaRPr/>
          </a:p>
          <a:p>
            <a:pPr marL="2743200" lvl="6" indent="-88900">
              <a:spcBef>
                <a:spcPts val="0"/>
              </a:spcBef>
              <a:buClr>
                <a:srgbClr val="000000"/>
              </a:buClr>
              <a:buFont typeface="Arial"/>
              <a:buChar char="●"/>
            </a:pPr>
            <a:endParaRPr/>
          </a:p>
          <a:p>
            <a:pPr marL="3200400" lvl="7" indent="-88900">
              <a:spcBef>
                <a:spcPts val="0"/>
              </a:spcBef>
              <a:buClr>
                <a:srgbClr val="000000"/>
              </a:buClr>
              <a:buFont typeface="Courier New"/>
              <a:buChar char="o"/>
            </a:pPr>
            <a:endParaRPr/>
          </a:p>
          <a:p>
            <a:pPr marL="3657600" lvl="8" indent="-88900">
              <a:spcBef>
                <a:spcPts val="0"/>
              </a:spcBef>
              <a:buClr>
                <a:srgbClr val="000000"/>
              </a:buClr>
              <a:buFont typeface="Wingdings"/>
              <a:buChar char="§"/>
            </a:pP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>
  <p:cSld name="Two Content"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Shape 29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algn="ctr" rtl="0">
              <a:spcBef>
                <a:spcPts val="0"/>
              </a:spcBef>
              <a:buClr>
                <a:schemeClr val="dk1"/>
              </a:buClr>
              <a:buFont typeface="Calibri"/>
              <a:buNone/>
              <a:defRPr/>
            </a:lvl1pPr>
            <a:lvl2pPr rtl="0">
              <a:spcBef>
                <a:spcPts val="0"/>
              </a:spcBef>
              <a:defRPr/>
            </a:lvl2pPr>
            <a:lvl3pPr rtl="0">
              <a:spcBef>
                <a:spcPts val="0"/>
              </a:spcBef>
              <a:defRPr/>
            </a:lvl3pPr>
            <a:lvl4pPr rtl="0">
              <a:spcBef>
                <a:spcPts val="0"/>
              </a:spcBef>
              <a:defRPr/>
            </a:lvl4pPr>
            <a:lvl5pPr rtl="0">
              <a:spcBef>
                <a:spcPts val="0"/>
              </a:spcBef>
              <a:defRPr/>
            </a:lvl5pPr>
            <a:lvl6pPr rtl="0">
              <a:spcBef>
                <a:spcPts val="0"/>
              </a:spcBef>
              <a:defRPr/>
            </a:lvl6pPr>
            <a:lvl7pPr rtl="0">
              <a:spcBef>
                <a:spcPts val="0"/>
              </a:spcBef>
              <a:defRPr/>
            </a:lvl7pPr>
            <a:lvl8pPr rtl="0">
              <a:spcBef>
                <a:spcPts val="0"/>
              </a:spcBef>
              <a:defRPr/>
            </a:lvl8pPr>
            <a:lvl9pPr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30" name="Shape 30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4038599" cy="4525963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rtl="0">
              <a:spcBef>
                <a:spcPts val="0"/>
              </a:spcBef>
              <a:defRPr/>
            </a:lvl1pPr>
            <a:lvl2pPr rtl="0">
              <a:spcBef>
                <a:spcPts val="0"/>
              </a:spcBef>
              <a:defRPr/>
            </a:lvl2pPr>
            <a:lvl3pPr rtl="0">
              <a:spcBef>
                <a:spcPts val="0"/>
              </a:spcBef>
              <a:defRPr/>
            </a:lvl3pPr>
            <a:lvl4pPr rtl="0">
              <a:spcBef>
                <a:spcPts val="0"/>
              </a:spcBef>
              <a:defRPr/>
            </a:lvl4pPr>
            <a:lvl5pPr rtl="0">
              <a:spcBef>
                <a:spcPts val="0"/>
              </a:spcBef>
              <a:defRPr/>
            </a:lvl5pPr>
            <a:lvl6pPr rtl="0">
              <a:spcBef>
                <a:spcPts val="0"/>
              </a:spcBef>
              <a:defRPr/>
            </a:lvl6pPr>
            <a:lvl7pPr rtl="0">
              <a:spcBef>
                <a:spcPts val="0"/>
              </a:spcBef>
              <a:defRPr/>
            </a:lvl7pPr>
            <a:lvl8pPr rtl="0">
              <a:spcBef>
                <a:spcPts val="0"/>
              </a:spcBef>
              <a:defRPr/>
            </a:lvl8pPr>
            <a:lvl9pPr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31" name="Shape 31"/>
          <p:cNvSpPr txBox="1">
            <a:spLocks noGrp="1"/>
          </p:cNvSpPr>
          <p:nvPr>
            <p:ph type="body" idx="2"/>
          </p:nvPr>
        </p:nvSpPr>
        <p:spPr>
          <a:xfrm>
            <a:off x="4648200" y="1600200"/>
            <a:ext cx="4038599" cy="4525963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rtl="0">
              <a:spcBef>
                <a:spcPts val="0"/>
              </a:spcBef>
              <a:defRPr/>
            </a:lvl1pPr>
            <a:lvl2pPr rtl="0">
              <a:spcBef>
                <a:spcPts val="0"/>
              </a:spcBef>
              <a:defRPr/>
            </a:lvl2pPr>
            <a:lvl3pPr rtl="0">
              <a:spcBef>
                <a:spcPts val="0"/>
              </a:spcBef>
              <a:defRPr/>
            </a:lvl3pPr>
            <a:lvl4pPr rtl="0">
              <a:spcBef>
                <a:spcPts val="0"/>
              </a:spcBef>
              <a:defRPr/>
            </a:lvl4pPr>
            <a:lvl5pPr rtl="0">
              <a:spcBef>
                <a:spcPts val="0"/>
              </a:spcBef>
              <a:defRPr/>
            </a:lvl5pPr>
            <a:lvl6pPr rtl="0">
              <a:spcBef>
                <a:spcPts val="0"/>
              </a:spcBef>
              <a:defRPr/>
            </a:lvl6pPr>
            <a:lvl7pPr rtl="0">
              <a:spcBef>
                <a:spcPts val="0"/>
              </a:spcBef>
              <a:defRPr/>
            </a:lvl7pPr>
            <a:lvl8pPr rtl="0">
              <a:spcBef>
                <a:spcPts val="0"/>
              </a:spcBef>
              <a:defRPr/>
            </a:lvl8pPr>
            <a:lvl9pPr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32" name="Shape 32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599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indent="0" algn="l" rtl="0">
              <a:spcBef>
                <a:spcPts val="0"/>
              </a:spcBef>
              <a:defRPr/>
            </a:lvl1pPr>
            <a:lvl2pPr marL="457200" marR="0" indent="0" algn="l" rtl="0">
              <a:spcBef>
                <a:spcPts val="0"/>
              </a:spcBef>
              <a:defRPr/>
            </a:lvl2pPr>
            <a:lvl3pPr marL="914400" marR="0" indent="0" algn="l" rtl="0">
              <a:spcBef>
                <a:spcPts val="0"/>
              </a:spcBef>
              <a:defRPr/>
            </a:lvl3pPr>
            <a:lvl4pPr marL="1371600" marR="0" indent="0" algn="l" rtl="0">
              <a:spcBef>
                <a:spcPts val="0"/>
              </a:spcBef>
              <a:defRPr/>
            </a:lvl4pPr>
            <a:lvl5pPr marL="1828800" marR="0" indent="0" algn="l" rtl="0">
              <a:spcBef>
                <a:spcPts val="0"/>
              </a:spcBef>
              <a:defRPr/>
            </a:lvl5pPr>
            <a:lvl6pPr marL="2286000" marR="0" indent="0" algn="l" rtl="0">
              <a:spcBef>
                <a:spcPts val="0"/>
              </a:spcBef>
              <a:defRPr/>
            </a:lvl6pPr>
            <a:lvl7pPr marL="2743200" marR="0" indent="0" algn="l" rtl="0">
              <a:spcBef>
                <a:spcPts val="0"/>
              </a:spcBef>
              <a:defRPr/>
            </a:lvl7pPr>
            <a:lvl8pPr marL="3200400" marR="0" indent="0" algn="l" rtl="0">
              <a:spcBef>
                <a:spcPts val="0"/>
              </a:spcBef>
              <a:defRPr/>
            </a:lvl8pPr>
            <a:lvl9pPr marL="3657600" marR="0" indent="0" algn="l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33" name="Shape 33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indent="0" algn="ctr" rtl="0">
              <a:spcBef>
                <a:spcPts val="0"/>
              </a:spcBef>
              <a:defRPr/>
            </a:lvl1pPr>
            <a:lvl2pPr marL="457200" marR="0" indent="0" algn="l" rtl="0">
              <a:spcBef>
                <a:spcPts val="0"/>
              </a:spcBef>
              <a:defRPr/>
            </a:lvl2pPr>
            <a:lvl3pPr marL="914400" marR="0" indent="0" algn="l" rtl="0">
              <a:spcBef>
                <a:spcPts val="0"/>
              </a:spcBef>
              <a:defRPr/>
            </a:lvl3pPr>
            <a:lvl4pPr marL="1371600" marR="0" indent="0" algn="l" rtl="0">
              <a:spcBef>
                <a:spcPts val="0"/>
              </a:spcBef>
              <a:defRPr/>
            </a:lvl4pPr>
            <a:lvl5pPr marL="1828800" marR="0" indent="0" algn="l" rtl="0">
              <a:spcBef>
                <a:spcPts val="0"/>
              </a:spcBef>
              <a:defRPr/>
            </a:lvl5pPr>
            <a:lvl6pPr marL="2286000" marR="0" indent="0" algn="l" rtl="0">
              <a:spcBef>
                <a:spcPts val="0"/>
              </a:spcBef>
              <a:defRPr/>
            </a:lvl6pPr>
            <a:lvl7pPr marL="2743200" marR="0" indent="0" algn="l" rtl="0">
              <a:spcBef>
                <a:spcPts val="0"/>
              </a:spcBef>
              <a:defRPr/>
            </a:lvl7pPr>
            <a:lvl8pPr marL="3200400" marR="0" indent="0" algn="l" rtl="0">
              <a:spcBef>
                <a:spcPts val="0"/>
              </a:spcBef>
              <a:defRPr/>
            </a:lvl8pPr>
            <a:lvl9pPr marL="3657600" marR="0" indent="0" algn="l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34" name="Shape 34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599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marL="0" lvl="0" indent="-88900">
              <a:spcBef>
                <a:spcPts val="0"/>
              </a:spcBef>
              <a:buClr>
                <a:srgbClr val="000000"/>
              </a:buClr>
              <a:buFont typeface="Arial"/>
              <a:buChar char="●"/>
            </a:pPr>
            <a:endParaRPr/>
          </a:p>
          <a:p>
            <a:pPr marL="457200" lvl="1" indent="-88900">
              <a:spcBef>
                <a:spcPts val="0"/>
              </a:spcBef>
              <a:buClr>
                <a:srgbClr val="000000"/>
              </a:buClr>
              <a:buFont typeface="Courier New"/>
              <a:buChar char="o"/>
            </a:pPr>
            <a:endParaRPr/>
          </a:p>
          <a:p>
            <a:pPr marL="914400" lvl="2" indent="-88900">
              <a:spcBef>
                <a:spcPts val="0"/>
              </a:spcBef>
              <a:buClr>
                <a:srgbClr val="000000"/>
              </a:buClr>
              <a:buFont typeface="Wingdings"/>
              <a:buChar char="§"/>
            </a:pPr>
            <a:endParaRPr/>
          </a:p>
          <a:p>
            <a:pPr marL="1371600" lvl="3" indent="-88900">
              <a:spcBef>
                <a:spcPts val="0"/>
              </a:spcBef>
              <a:buClr>
                <a:srgbClr val="000000"/>
              </a:buClr>
              <a:buFont typeface="Arial"/>
              <a:buChar char="●"/>
            </a:pPr>
            <a:endParaRPr/>
          </a:p>
          <a:p>
            <a:pPr marL="1828800" lvl="4" indent="-88900">
              <a:spcBef>
                <a:spcPts val="0"/>
              </a:spcBef>
              <a:buClr>
                <a:srgbClr val="000000"/>
              </a:buClr>
              <a:buFont typeface="Courier New"/>
              <a:buChar char="o"/>
            </a:pPr>
            <a:endParaRPr/>
          </a:p>
          <a:p>
            <a:pPr marL="2286000" lvl="5" indent="-88900">
              <a:spcBef>
                <a:spcPts val="0"/>
              </a:spcBef>
              <a:buClr>
                <a:srgbClr val="000000"/>
              </a:buClr>
              <a:buFont typeface="Wingdings"/>
              <a:buChar char="§"/>
            </a:pPr>
            <a:endParaRPr/>
          </a:p>
          <a:p>
            <a:pPr marL="2743200" lvl="6" indent="-88900">
              <a:spcBef>
                <a:spcPts val="0"/>
              </a:spcBef>
              <a:buClr>
                <a:srgbClr val="000000"/>
              </a:buClr>
              <a:buFont typeface="Arial"/>
              <a:buChar char="●"/>
            </a:pPr>
            <a:endParaRPr/>
          </a:p>
          <a:p>
            <a:pPr marL="3200400" lvl="7" indent="-88900">
              <a:spcBef>
                <a:spcPts val="0"/>
              </a:spcBef>
              <a:buClr>
                <a:srgbClr val="000000"/>
              </a:buClr>
              <a:buFont typeface="Courier New"/>
              <a:buChar char="o"/>
            </a:pPr>
            <a:endParaRPr/>
          </a:p>
          <a:p>
            <a:pPr marL="3657600" lvl="8" indent="-88900">
              <a:spcBef>
                <a:spcPts val="0"/>
              </a:spcBef>
              <a:buClr>
                <a:srgbClr val="000000"/>
              </a:buClr>
              <a:buFont typeface="Wingdings"/>
              <a:buChar char="§"/>
            </a:pPr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>
  <p:cSld name="Comparison">
    <p:spTree>
      <p:nvGrpSpPr>
        <p:cNvPr id="1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Shape 36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rtl="0">
              <a:spcBef>
                <a:spcPts val="0"/>
              </a:spcBef>
              <a:defRPr/>
            </a:lvl1pPr>
            <a:lvl2pPr rtl="0">
              <a:spcBef>
                <a:spcPts val="0"/>
              </a:spcBef>
              <a:defRPr/>
            </a:lvl2pPr>
            <a:lvl3pPr rtl="0">
              <a:spcBef>
                <a:spcPts val="0"/>
              </a:spcBef>
              <a:defRPr/>
            </a:lvl3pPr>
            <a:lvl4pPr rtl="0">
              <a:spcBef>
                <a:spcPts val="0"/>
              </a:spcBef>
              <a:defRPr/>
            </a:lvl4pPr>
            <a:lvl5pPr rtl="0">
              <a:spcBef>
                <a:spcPts val="0"/>
              </a:spcBef>
              <a:defRPr/>
            </a:lvl5pPr>
            <a:lvl6pPr rtl="0">
              <a:spcBef>
                <a:spcPts val="0"/>
              </a:spcBef>
              <a:defRPr/>
            </a:lvl6pPr>
            <a:lvl7pPr rtl="0">
              <a:spcBef>
                <a:spcPts val="0"/>
              </a:spcBef>
              <a:defRPr/>
            </a:lvl7pPr>
            <a:lvl8pPr rtl="0">
              <a:spcBef>
                <a:spcPts val="0"/>
              </a:spcBef>
              <a:defRPr/>
            </a:lvl8pPr>
            <a:lvl9pPr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37" name="Shape 37"/>
          <p:cNvSpPr txBox="1">
            <a:spLocks noGrp="1"/>
          </p:cNvSpPr>
          <p:nvPr>
            <p:ph type="body" idx="1"/>
          </p:nvPr>
        </p:nvSpPr>
        <p:spPr>
          <a:xfrm>
            <a:off x="457200" y="1535112"/>
            <a:ext cx="4040187" cy="63976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indent="0" rtl="0">
              <a:spcBef>
                <a:spcPts val="0"/>
              </a:spcBef>
              <a:buFont typeface="Calibri"/>
              <a:buNone/>
              <a:defRPr/>
            </a:lvl1pPr>
            <a:lvl2pPr marL="457200" indent="0" rtl="0">
              <a:spcBef>
                <a:spcPts val="0"/>
              </a:spcBef>
              <a:buFont typeface="Calibri"/>
              <a:buNone/>
              <a:defRPr/>
            </a:lvl2pPr>
            <a:lvl3pPr marL="914400" indent="0" rtl="0">
              <a:spcBef>
                <a:spcPts val="0"/>
              </a:spcBef>
              <a:buFont typeface="Calibri"/>
              <a:buNone/>
              <a:defRPr/>
            </a:lvl3pPr>
            <a:lvl4pPr marL="1371600" indent="0" rtl="0">
              <a:spcBef>
                <a:spcPts val="0"/>
              </a:spcBef>
              <a:buFont typeface="Calibri"/>
              <a:buNone/>
              <a:defRPr/>
            </a:lvl4pPr>
            <a:lvl5pPr marL="1828800" indent="0" rtl="0">
              <a:spcBef>
                <a:spcPts val="0"/>
              </a:spcBef>
              <a:buFont typeface="Calibri"/>
              <a:buNone/>
              <a:defRPr/>
            </a:lvl5pPr>
            <a:lvl6pPr marL="2286000" indent="0" rtl="0">
              <a:spcBef>
                <a:spcPts val="0"/>
              </a:spcBef>
              <a:buFont typeface="Calibri"/>
              <a:buNone/>
              <a:defRPr/>
            </a:lvl6pPr>
            <a:lvl7pPr marL="2743200" indent="0" rtl="0">
              <a:spcBef>
                <a:spcPts val="0"/>
              </a:spcBef>
              <a:buFont typeface="Calibri"/>
              <a:buNone/>
              <a:defRPr/>
            </a:lvl7pPr>
            <a:lvl8pPr marL="3200400" indent="0" rtl="0">
              <a:spcBef>
                <a:spcPts val="0"/>
              </a:spcBef>
              <a:buFont typeface="Calibri"/>
              <a:buNone/>
              <a:defRPr/>
            </a:lvl8pPr>
            <a:lvl9pPr marL="3657600" indent="0" rtl="0">
              <a:spcBef>
                <a:spcPts val="0"/>
              </a:spcBef>
              <a:buFont typeface="Calibri"/>
              <a:buNone/>
              <a:defRPr/>
            </a:lvl9pPr>
          </a:lstStyle>
          <a:p>
            <a:endParaRPr/>
          </a:p>
        </p:txBody>
      </p:sp>
      <p:sp>
        <p:nvSpPr>
          <p:cNvPr id="38" name="Shape 38"/>
          <p:cNvSpPr txBox="1">
            <a:spLocks noGrp="1"/>
          </p:cNvSpPr>
          <p:nvPr>
            <p:ph type="body" idx="2"/>
          </p:nvPr>
        </p:nvSpPr>
        <p:spPr>
          <a:xfrm>
            <a:off x="457200" y="2174875"/>
            <a:ext cx="4040187" cy="3951287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rtl="0">
              <a:spcBef>
                <a:spcPts val="0"/>
              </a:spcBef>
              <a:defRPr/>
            </a:lvl1pPr>
            <a:lvl2pPr rtl="0">
              <a:spcBef>
                <a:spcPts val="0"/>
              </a:spcBef>
              <a:defRPr/>
            </a:lvl2pPr>
            <a:lvl3pPr rtl="0">
              <a:spcBef>
                <a:spcPts val="0"/>
              </a:spcBef>
              <a:defRPr/>
            </a:lvl3pPr>
            <a:lvl4pPr rtl="0">
              <a:spcBef>
                <a:spcPts val="0"/>
              </a:spcBef>
              <a:defRPr/>
            </a:lvl4pPr>
            <a:lvl5pPr rtl="0">
              <a:spcBef>
                <a:spcPts val="0"/>
              </a:spcBef>
              <a:defRPr/>
            </a:lvl5pPr>
            <a:lvl6pPr rtl="0">
              <a:spcBef>
                <a:spcPts val="0"/>
              </a:spcBef>
              <a:defRPr/>
            </a:lvl6pPr>
            <a:lvl7pPr rtl="0">
              <a:spcBef>
                <a:spcPts val="0"/>
              </a:spcBef>
              <a:defRPr/>
            </a:lvl7pPr>
            <a:lvl8pPr rtl="0">
              <a:spcBef>
                <a:spcPts val="0"/>
              </a:spcBef>
              <a:defRPr/>
            </a:lvl8pPr>
            <a:lvl9pPr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39" name="Shape 39"/>
          <p:cNvSpPr txBox="1">
            <a:spLocks noGrp="1"/>
          </p:cNvSpPr>
          <p:nvPr>
            <p:ph type="body" idx="3"/>
          </p:nvPr>
        </p:nvSpPr>
        <p:spPr>
          <a:xfrm>
            <a:off x="4645025" y="1535112"/>
            <a:ext cx="4041774" cy="63976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marL="0" indent="0" rtl="0">
              <a:spcBef>
                <a:spcPts val="0"/>
              </a:spcBef>
              <a:buFont typeface="Calibri"/>
              <a:buNone/>
              <a:defRPr/>
            </a:lvl1pPr>
            <a:lvl2pPr marL="457200" indent="0" rtl="0">
              <a:spcBef>
                <a:spcPts val="0"/>
              </a:spcBef>
              <a:buFont typeface="Calibri"/>
              <a:buNone/>
              <a:defRPr/>
            </a:lvl2pPr>
            <a:lvl3pPr marL="914400" indent="0" rtl="0">
              <a:spcBef>
                <a:spcPts val="0"/>
              </a:spcBef>
              <a:buFont typeface="Calibri"/>
              <a:buNone/>
              <a:defRPr/>
            </a:lvl3pPr>
            <a:lvl4pPr marL="1371600" indent="0" rtl="0">
              <a:spcBef>
                <a:spcPts val="0"/>
              </a:spcBef>
              <a:buFont typeface="Calibri"/>
              <a:buNone/>
              <a:defRPr/>
            </a:lvl4pPr>
            <a:lvl5pPr marL="1828800" indent="0" rtl="0">
              <a:spcBef>
                <a:spcPts val="0"/>
              </a:spcBef>
              <a:buFont typeface="Calibri"/>
              <a:buNone/>
              <a:defRPr/>
            </a:lvl5pPr>
            <a:lvl6pPr marL="2286000" indent="0" rtl="0">
              <a:spcBef>
                <a:spcPts val="0"/>
              </a:spcBef>
              <a:buFont typeface="Calibri"/>
              <a:buNone/>
              <a:defRPr/>
            </a:lvl6pPr>
            <a:lvl7pPr marL="2743200" indent="0" rtl="0">
              <a:spcBef>
                <a:spcPts val="0"/>
              </a:spcBef>
              <a:buFont typeface="Calibri"/>
              <a:buNone/>
              <a:defRPr/>
            </a:lvl7pPr>
            <a:lvl8pPr marL="3200400" indent="0" rtl="0">
              <a:spcBef>
                <a:spcPts val="0"/>
              </a:spcBef>
              <a:buFont typeface="Calibri"/>
              <a:buNone/>
              <a:defRPr/>
            </a:lvl8pPr>
            <a:lvl9pPr marL="3657600" indent="0" rtl="0">
              <a:spcBef>
                <a:spcPts val="0"/>
              </a:spcBef>
              <a:buFont typeface="Calibri"/>
              <a:buNone/>
              <a:defRPr/>
            </a:lvl9pPr>
          </a:lstStyle>
          <a:p>
            <a:endParaRPr/>
          </a:p>
        </p:txBody>
      </p:sp>
      <p:sp>
        <p:nvSpPr>
          <p:cNvPr id="40" name="Shape 40"/>
          <p:cNvSpPr txBox="1">
            <a:spLocks noGrp="1"/>
          </p:cNvSpPr>
          <p:nvPr>
            <p:ph type="body" idx="4"/>
          </p:nvPr>
        </p:nvSpPr>
        <p:spPr>
          <a:xfrm>
            <a:off x="4645025" y="2174875"/>
            <a:ext cx="4041774" cy="3951287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rtl="0">
              <a:spcBef>
                <a:spcPts val="0"/>
              </a:spcBef>
              <a:defRPr/>
            </a:lvl1pPr>
            <a:lvl2pPr rtl="0">
              <a:spcBef>
                <a:spcPts val="0"/>
              </a:spcBef>
              <a:defRPr/>
            </a:lvl2pPr>
            <a:lvl3pPr rtl="0">
              <a:spcBef>
                <a:spcPts val="0"/>
              </a:spcBef>
              <a:defRPr/>
            </a:lvl3pPr>
            <a:lvl4pPr rtl="0">
              <a:spcBef>
                <a:spcPts val="0"/>
              </a:spcBef>
              <a:defRPr/>
            </a:lvl4pPr>
            <a:lvl5pPr rtl="0">
              <a:spcBef>
                <a:spcPts val="0"/>
              </a:spcBef>
              <a:defRPr/>
            </a:lvl5pPr>
            <a:lvl6pPr rtl="0">
              <a:spcBef>
                <a:spcPts val="0"/>
              </a:spcBef>
              <a:defRPr/>
            </a:lvl6pPr>
            <a:lvl7pPr rtl="0">
              <a:spcBef>
                <a:spcPts val="0"/>
              </a:spcBef>
              <a:defRPr/>
            </a:lvl7pPr>
            <a:lvl8pPr rtl="0">
              <a:spcBef>
                <a:spcPts val="0"/>
              </a:spcBef>
              <a:defRPr/>
            </a:lvl8pPr>
            <a:lvl9pPr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41" name="Shape 41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599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indent="0" algn="l" rtl="0">
              <a:spcBef>
                <a:spcPts val="0"/>
              </a:spcBef>
              <a:defRPr/>
            </a:lvl1pPr>
            <a:lvl2pPr marL="457200" marR="0" indent="0" algn="l" rtl="0">
              <a:spcBef>
                <a:spcPts val="0"/>
              </a:spcBef>
              <a:defRPr/>
            </a:lvl2pPr>
            <a:lvl3pPr marL="914400" marR="0" indent="0" algn="l" rtl="0">
              <a:spcBef>
                <a:spcPts val="0"/>
              </a:spcBef>
              <a:defRPr/>
            </a:lvl3pPr>
            <a:lvl4pPr marL="1371600" marR="0" indent="0" algn="l" rtl="0">
              <a:spcBef>
                <a:spcPts val="0"/>
              </a:spcBef>
              <a:defRPr/>
            </a:lvl4pPr>
            <a:lvl5pPr marL="1828800" marR="0" indent="0" algn="l" rtl="0">
              <a:spcBef>
                <a:spcPts val="0"/>
              </a:spcBef>
              <a:defRPr/>
            </a:lvl5pPr>
            <a:lvl6pPr marL="2286000" marR="0" indent="0" algn="l" rtl="0">
              <a:spcBef>
                <a:spcPts val="0"/>
              </a:spcBef>
              <a:defRPr/>
            </a:lvl6pPr>
            <a:lvl7pPr marL="2743200" marR="0" indent="0" algn="l" rtl="0">
              <a:spcBef>
                <a:spcPts val="0"/>
              </a:spcBef>
              <a:defRPr/>
            </a:lvl7pPr>
            <a:lvl8pPr marL="3200400" marR="0" indent="0" algn="l" rtl="0">
              <a:spcBef>
                <a:spcPts val="0"/>
              </a:spcBef>
              <a:defRPr/>
            </a:lvl8pPr>
            <a:lvl9pPr marL="3657600" marR="0" indent="0" algn="l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42" name="Shape 42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indent="0" algn="ctr" rtl="0">
              <a:spcBef>
                <a:spcPts val="0"/>
              </a:spcBef>
              <a:defRPr/>
            </a:lvl1pPr>
            <a:lvl2pPr marL="457200" marR="0" indent="0" algn="l" rtl="0">
              <a:spcBef>
                <a:spcPts val="0"/>
              </a:spcBef>
              <a:defRPr/>
            </a:lvl2pPr>
            <a:lvl3pPr marL="914400" marR="0" indent="0" algn="l" rtl="0">
              <a:spcBef>
                <a:spcPts val="0"/>
              </a:spcBef>
              <a:defRPr/>
            </a:lvl3pPr>
            <a:lvl4pPr marL="1371600" marR="0" indent="0" algn="l" rtl="0">
              <a:spcBef>
                <a:spcPts val="0"/>
              </a:spcBef>
              <a:defRPr/>
            </a:lvl4pPr>
            <a:lvl5pPr marL="1828800" marR="0" indent="0" algn="l" rtl="0">
              <a:spcBef>
                <a:spcPts val="0"/>
              </a:spcBef>
              <a:defRPr/>
            </a:lvl5pPr>
            <a:lvl6pPr marL="2286000" marR="0" indent="0" algn="l" rtl="0">
              <a:spcBef>
                <a:spcPts val="0"/>
              </a:spcBef>
              <a:defRPr/>
            </a:lvl6pPr>
            <a:lvl7pPr marL="2743200" marR="0" indent="0" algn="l" rtl="0">
              <a:spcBef>
                <a:spcPts val="0"/>
              </a:spcBef>
              <a:defRPr/>
            </a:lvl7pPr>
            <a:lvl8pPr marL="3200400" marR="0" indent="0" algn="l" rtl="0">
              <a:spcBef>
                <a:spcPts val="0"/>
              </a:spcBef>
              <a:defRPr/>
            </a:lvl8pPr>
            <a:lvl9pPr marL="3657600" marR="0" indent="0" algn="l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43" name="Shape 43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599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marL="0" lvl="0" indent="-88900">
              <a:spcBef>
                <a:spcPts val="0"/>
              </a:spcBef>
              <a:buClr>
                <a:srgbClr val="000000"/>
              </a:buClr>
              <a:buFont typeface="Arial"/>
              <a:buChar char="●"/>
            </a:pPr>
            <a:endParaRPr/>
          </a:p>
          <a:p>
            <a:pPr marL="457200" lvl="1" indent="-88900">
              <a:spcBef>
                <a:spcPts val="0"/>
              </a:spcBef>
              <a:buClr>
                <a:srgbClr val="000000"/>
              </a:buClr>
              <a:buFont typeface="Courier New"/>
              <a:buChar char="o"/>
            </a:pPr>
            <a:endParaRPr/>
          </a:p>
          <a:p>
            <a:pPr marL="914400" lvl="2" indent="-88900">
              <a:spcBef>
                <a:spcPts val="0"/>
              </a:spcBef>
              <a:buClr>
                <a:srgbClr val="000000"/>
              </a:buClr>
              <a:buFont typeface="Wingdings"/>
              <a:buChar char="§"/>
            </a:pPr>
            <a:endParaRPr/>
          </a:p>
          <a:p>
            <a:pPr marL="1371600" lvl="3" indent="-88900">
              <a:spcBef>
                <a:spcPts val="0"/>
              </a:spcBef>
              <a:buClr>
                <a:srgbClr val="000000"/>
              </a:buClr>
              <a:buFont typeface="Arial"/>
              <a:buChar char="●"/>
            </a:pPr>
            <a:endParaRPr/>
          </a:p>
          <a:p>
            <a:pPr marL="1828800" lvl="4" indent="-88900">
              <a:spcBef>
                <a:spcPts val="0"/>
              </a:spcBef>
              <a:buClr>
                <a:srgbClr val="000000"/>
              </a:buClr>
              <a:buFont typeface="Courier New"/>
              <a:buChar char="o"/>
            </a:pPr>
            <a:endParaRPr/>
          </a:p>
          <a:p>
            <a:pPr marL="2286000" lvl="5" indent="-88900">
              <a:spcBef>
                <a:spcPts val="0"/>
              </a:spcBef>
              <a:buClr>
                <a:srgbClr val="000000"/>
              </a:buClr>
              <a:buFont typeface="Wingdings"/>
              <a:buChar char="§"/>
            </a:pPr>
            <a:endParaRPr/>
          </a:p>
          <a:p>
            <a:pPr marL="2743200" lvl="6" indent="-88900">
              <a:spcBef>
                <a:spcPts val="0"/>
              </a:spcBef>
              <a:buClr>
                <a:srgbClr val="000000"/>
              </a:buClr>
              <a:buFont typeface="Arial"/>
              <a:buChar char="●"/>
            </a:pPr>
            <a:endParaRPr/>
          </a:p>
          <a:p>
            <a:pPr marL="3200400" lvl="7" indent="-88900">
              <a:spcBef>
                <a:spcPts val="0"/>
              </a:spcBef>
              <a:buClr>
                <a:srgbClr val="000000"/>
              </a:buClr>
              <a:buFont typeface="Courier New"/>
              <a:buChar char="o"/>
            </a:pPr>
            <a:endParaRPr/>
          </a:p>
          <a:p>
            <a:pPr marL="3657600" lvl="8" indent="-88900">
              <a:spcBef>
                <a:spcPts val="0"/>
              </a:spcBef>
              <a:buClr>
                <a:srgbClr val="000000"/>
              </a:buClr>
              <a:buFont typeface="Wingdings"/>
              <a:buChar char="§"/>
            </a:pP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Shape 45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algn="ctr" rtl="0">
              <a:spcBef>
                <a:spcPts val="0"/>
              </a:spcBef>
              <a:buClr>
                <a:schemeClr val="dk1"/>
              </a:buClr>
              <a:buFont typeface="Calibri"/>
              <a:buNone/>
              <a:defRPr/>
            </a:lvl1pPr>
            <a:lvl2pPr rtl="0">
              <a:spcBef>
                <a:spcPts val="0"/>
              </a:spcBef>
              <a:defRPr/>
            </a:lvl2pPr>
            <a:lvl3pPr rtl="0">
              <a:spcBef>
                <a:spcPts val="0"/>
              </a:spcBef>
              <a:defRPr/>
            </a:lvl3pPr>
            <a:lvl4pPr rtl="0">
              <a:spcBef>
                <a:spcPts val="0"/>
              </a:spcBef>
              <a:defRPr/>
            </a:lvl4pPr>
            <a:lvl5pPr rtl="0">
              <a:spcBef>
                <a:spcPts val="0"/>
              </a:spcBef>
              <a:defRPr/>
            </a:lvl5pPr>
            <a:lvl6pPr rtl="0">
              <a:spcBef>
                <a:spcPts val="0"/>
              </a:spcBef>
              <a:defRPr/>
            </a:lvl6pPr>
            <a:lvl7pPr rtl="0">
              <a:spcBef>
                <a:spcPts val="0"/>
              </a:spcBef>
              <a:defRPr/>
            </a:lvl7pPr>
            <a:lvl8pPr rtl="0">
              <a:spcBef>
                <a:spcPts val="0"/>
              </a:spcBef>
              <a:defRPr/>
            </a:lvl8pPr>
            <a:lvl9pPr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46" name="Shape 46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599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indent="0" algn="l" rtl="0">
              <a:spcBef>
                <a:spcPts val="0"/>
              </a:spcBef>
              <a:defRPr/>
            </a:lvl1pPr>
            <a:lvl2pPr marL="457200" marR="0" indent="0" algn="l" rtl="0">
              <a:spcBef>
                <a:spcPts val="0"/>
              </a:spcBef>
              <a:defRPr/>
            </a:lvl2pPr>
            <a:lvl3pPr marL="914400" marR="0" indent="0" algn="l" rtl="0">
              <a:spcBef>
                <a:spcPts val="0"/>
              </a:spcBef>
              <a:defRPr/>
            </a:lvl3pPr>
            <a:lvl4pPr marL="1371600" marR="0" indent="0" algn="l" rtl="0">
              <a:spcBef>
                <a:spcPts val="0"/>
              </a:spcBef>
              <a:defRPr/>
            </a:lvl4pPr>
            <a:lvl5pPr marL="1828800" marR="0" indent="0" algn="l" rtl="0">
              <a:spcBef>
                <a:spcPts val="0"/>
              </a:spcBef>
              <a:defRPr/>
            </a:lvl5pPr>
            <a:lvl6pPr marL="2286000" marR="0" indent="0" algn="l" rtl="0">
              <a:spcBef>
                <a:spcPts val="0"/>
              </a:spcBef>
              <a:defRPr/>
            </a:lvl6pPr>
            <a:lvl7pPr marL="2743200" marR="0" indent="0" algn="l" rtl="0">
              <a:spcBef>
                <a:spcPts val="0"/>
              </a:spcBef>
              <a:defRPr/>
            </a:lvl7pPr>
            <a:lvl8pPr marL="3200400" marR="0" indent="0" algn="l" rtl="0">
              <a:spcBef>
                <a:spcPts val="0"/>
              </a:spcBef>
              <a:defRPr/>
            </a:lvl8pPr>
            <a:lvl9pPr marL="3657600" marR="0" indent="0" algn="l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47" name="Shape 47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indent="0" algn="ctr" rtl="0">
              <a:spcBef>
                <a:spcPts val="0"/>
              </a:spcBef>
              <a:defRPr/>
            </a:lvl1pPr>
            <a:lvl2pPr marL="457200" marR="0" indent="0" algn="l" rtl="0">
              <a:spcBef>
                <a:spcPts val="0"/>
              </a:spcBef>
              <a:defRPr/>
            </a:lvl2pPr>
            <a:lvl3pPr marL="914400" marR="0" indent="0" algn="l" rtl="0">
              <a:spcBef>
                <a:spcPts val="0"/>
              </a:spcBef>
              <a:defRPr/>
            </a:lvl3pPr>
            <a:lvl4pPr marL="1371600" marR="0" indent="0" algn="l" rtl="0">
              <a:spcBef>
                <a:spcPts val="0"/>
              </a:spcBef>
              <a:defRPr/>
            </a:lvl4pPr>
            <a:lvl5pPr marL="1828800" marR="0" indent="0" algn="l" rtl="0">
              <a:spcBef>
                <a:spcPts val="0"/>
              </a:spcBef>
              <a:defRPr/>
            </a:lvl5pPr>
            <a:lvl6pPr marL="2286000" marR="0" indent="0" algn="l" rtl="0">
              <a:spcBef>
                <a:spcPts val="0"/>
              </a:spcBef>
              <a:defRPr/>
            </a:lvl6pPr>
            <a:lvl7pPr marL="2743200" marR="0" indent="0" algn="l" rtl="0">
              <a:spcBef>
                <a:spcPts val="0"/>
              </a:spcBef>
              <a:defRPr/>
            </a:lvl7pPr>
            <a:lvl8pPr marL="3200400" marR="0" indent="0" algn="l" rtl="0">
              <a:spcBef>
                <a:spcPts val="0"/>
              </a:spcBef>
              <a:defRPr/>
            </a:lvl8pPr>
            <a:lvl9pPr marL="3657600" marR="0" indent="0" algn="l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48" name="Shape 48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599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marL="0" lvl="0" indent="-88900">
              <a:spcBef>
                <a:spcPts val="0"/>
              </a:spcBef>
              <a:buClr>
                <a:srgbClr val="000000"/>
              </a:buClr>
              <a:buFont typeface="Arial"/>
              <a:buChar char="●"/>
            </a:pPr>
            <a:endParaRPr/>
          </a:p>
          <a:p>
            <a:pPr marL="457200" lvl="1" indent="-88900">
              <a:spcBef>
                <a:spcPts val="0"/>
              </a:spcBef>
              <a:buClr>
                <a:srgbClr val="000000"/>
              </a:buClr>
              <a:buFont typeface="Courier New"/>
              <a:buChar char="o"/>
            </a:pPr>
            <a:endParaRPr/>
          </a:p>
          <a:p>
            <a:pPr marL="914400" lvl="2" indent="-88900">
              <a:spcBef>
                <a:spcPts val="0"/>
              </a:spcBef>
              <a:buClr>
                <a:srgbClr val="000000"/>
              </a:buClr>
              <a:buFont typeface="Wingdings"/>
              <a:buChar char="§"/>
            </a:pPr>
            <a:endParaRPr/>
          </a:p>
          <a:p>
            <a:pPr marL="1371600" lvl="3" indent="-88900">
              <a:spcBef>
                <a:spcPts val="0"/>
              </a:spcBef>
              <a:buClr>
                <a:srgbClr val="000000"/>
              </a:buClr>
              <a:buFont typeface="Arial"/>
              <a:buChar char="●"/>
            </a:pPr>
            <a:endParaRPr/>
          </a:p>
          <a:p>
            <a:pPr marL="1828800" lvl="4" indent="-88900">
              <a:spcBef>
                <a:spcPts val="0"/>
              </a:spcBef>
              <a:buClr>
                <a:srgbClr val="000000"/>
              </a:buClr>
              <a:buFont typeface="Courier New"/>
              <a:buChar char="o"/>
            </a:pPr>
            <a:endParaRPr/>
          </a:p>
          <a:p>
            <a:pPr marL="2286000" lvl="5" indent="-88900">
              <a:spcBef>
                <a:spcPts val="0"/>
              </a:spcBef>
              <a:buClr>
                <a:srgbClr val="000000"/>
              </a:buClr>
              <a:buFont typeface="Wingdings"/>
              <a:buChar char="§"/>
            </a:pPr>
            <a:endParaRPr/>
          </a:p>
          <a:p>
            <a:pPr marL="2743200" lvl="6" indent="-88900">
              <a:spcBef>
                <a:spcPts val="0"/>
              </a:spcBef>
              <a:buClr>
                <a:srgbClr val="000000"/>
              </a:buClr>
              <a:buFont typeface="Arial"/>
              <a:buChar char="●"/>
            </a:pPr>
            <a:endParaRPr/>
          </a:p>
          <a:p>
            <a:pPr marL="3200400" lvl="7" indent="-88900">
              <a:spcBef>
                <a:spcPts val="0"/>
              </a:spcBef>
              <a:buClr>
                <a:srgbClr val="000000"/>
              </a:buClr>
              <a:buFont typeface="Courier New"/>
              <a:buChar char="o"/>
            </a:pPr>
            <a:endParaRPr/>
          </a:p>
          <a:p>
            <a:pPr marL="3657600" lvl="8" indent="-88900">
              <a:spcBef>
                <a:spcPts val="0"/>
              </a:spcBef>
              <a:buClr>
                <a:srgbClr val="000000"/>
              </a:buClr>
              <a:buFont typeface="Wingdings"/>
              <a:buChar char="§"/>
            </a:pPr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Shape 50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599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indent="0" algn="l" rtl="0">
              <a:spcBef>
                <a:spcPts val="0"/>
              </a:spcBef>
              <a:defRPr/>
            </a:lvl1pPr>
            <a:lvl2pPr marL="457200" marR="0" indent="0" algn="l" rtl="0">
              <a:spcBef>
                <a:spcPts val="0"/>
              </a:spcBef>
              <a:defRPr/>
            </a:lvl2pPr>
            <a:lvl3pPr marL="914400" marR="0" indent="0" algn="l" rtl="0">
              <a:spcBef>
                <a:spcPts val="0"/>
              </a:spcBef>
              <a:defRPr/>
            </a:lvl3pPr>
            <a:lvl4pPr marL="1371600" marR="0" indent="0" algn="l" rtl="0">
              <a:spcBef>
                <a:spcPts val="0"/>
              </a:spcBef>
              <a:defRPr/>
            </a:lvl4pPr>
            <a:lvl5pPr marL="1828800" marR="0" indent="0" algn="l" rtl="0">
              <a:spcBef>
                <a:spcPts val="0"/>
              </a:spcBef>
              <a:defRPr/>
            </a:lvl5pPr>
            <a:lvl6pPr marL="2286000" marR="0" indent="0" algn="l" rtl="0">
              <a:spcBef>
                <a:spcPts val="0"/>
              </a:spcBef>
              <a:defRPr/>
            </a:lvl6pPr>
            <a:lvl7pPr marL="2743200" marR="0" indent="0" algn="l" rtl="0">
              <a:spcBef>
                <a:spcPts val="0"/>
              </a:spcBef>
              <a:defRPr/>
            </a:lvl7pPr>
            <a:lvl8pPr marL="3200400" marR="0" indent="0" algn="l" rtl="0">
              <a:spcBef>
                <a:spcPts val="0"/>
              </a:spcBef>
              <a:defRPr/>
            </a:lvl8pPr>
            <a:lvl9pPr marL="3657600" marR="0" indent="0" algn="l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51" name="Shape 51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indent="0" algn="ctr" rtl="0">
              <a:spcBef>
                <a:spcPts val="0"/>
              </a:spcBef>
              <a:defRPr/>
            </a:lvl1pPr>
            <a:lvl2pPr marL="457200" marR="0" indent="0" algn="l" rtl="0">
              <a:spcBef>
                <a:spcPts val="0"/>
              </a:spcBef>
              <a:defRPr/>
            </a:lvl2pPr>
            <a:lvl3pPr marL="914400" marR="0" indent="0" algn="l" rtl="0">
              <a:spcBef>
                <a:spcPts val="0"/>
              </a:spcBef>
              <a:defRPr/>
            </a:lvl3pPr>
            <a:lvl4pPr marL="1371600" marR="0" indent="0" algn="l" rtl="0">
              <a:spcBef>
                <a:spcPts val="0"/>
              </a:spcBef>
              <a:defRPr/>
            </a:lvl4pPr>
            <a:lvl5pPr marL="1828800" marR="0" indent="0" algn="l" rtl="0">
              <a:spcBef>
                <a:spcPts val="0"/>
              </a:spcBef>
              <a:defRPr/>
            </a:lvl5pPr>
            <a:lvl6pPr marL="2286000" marR="0" indent="0" algn="l" rtl="0">
              <a:spcBef>
                <a:spcPts val="0"/>
              </a:spcBef>
              <a:defRPr/>
            </a:lvl6pPr>
            <a:lvl7pPr marL="2743200" marR="0" indent="0" algn="l" rtl="0">
              <a:spcBef>
                <a:spcPts val="0"/>
              </a:spcBef>
              <a:defRPr/>
            </a:lvl7pPr>
            <a:lvl8pPr marL="3200400" marR="0" indent="0" algn="l" rtl="0">
              <a:spcBef>
                <a:spcPts val="0"/>
              </a:spcBef>
              <a:defRPr/>
            </a:lvl8pPr>
            <a:lvl9pPr marL="3657600" marR="0" indent="0" algn="l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52" name="Shape 52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599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marL="0" lvl="0" indent="-88900">
              <a:spcBef>
                <a:spcPts val="0"/>
              </a:spcBef>
              <a:buClr>
                <a:srgbClr val="000000"/>
              </a:buClr>
              <a:buFont typeface="Arial"/>
              <a:buChar char="●"/>
            </a:pPr>
            <a:endParaRPr/>
          </a:p>
          <a:p>
            <a:pPr marL="457200" lvl="1" indent="-88900">
              <a:spcBef>
                <a:spcPts val="0"/>
              </a:spcBef>
              <a:buClr>
                <a:srgbClr val="000000"/>
              </a:buClr>
              <a:buFont typeface="Courier New"/>
              <a:buChar char="o"/>
            </a:pPr>
            <a:endParaRPr/>
          </a:p>
          <a:p>
            <a:pPr marL="914400" lvl="2" indent="-88900">
              <a:spcBef>
                <a:spcPts val="0"/>
              </a:spcBef>
              <a:buClr>
                <a:srgbClr val="000000"/>
              </a:buClr>
              <a:buFont typeface="Wingdings"/>
              <a:buChar char="§"/>
            </a:pPr>
            <a:endParaRPr/>
          </a:p>
          <a:p>
            <a:pPr marL="1371600" lvl="3" indent="-88900">
              <a:spcBef>
                <a:spcPts val="0"/>
              </a:spcBef>
              <a:buClr>
                <a:srgbClr val="000000"/>
              </a:buClr>
              <a:buFont typeface="Arial"/>
              <a:buChar char="●"/>
            </a:pPr>
            <a:endParaRPr/>
          </a:p>
          <a:p>
            <a:pPr marL="1828800" lvl="4" indent="-88900">
              <a:spcBef>
                <a:spcPts val="0"/>
              </a:spcBef>
              <a:buClr>
                <a:srgbClr val="000000"/>
              </a:buClr>
              <a:buFont typeface="Courier New"/>
              <a:buChar char="o"/>
            </a:pPr>
            <a:endParaRPr/>
          </a:p>
          <a:p>
            <a:pPr marL="2286000" lvl="5" indent="-88900">
              <a:spcBef>
                <a:spcPts val="0"/>
              </a:spcBef>
              <a:buClr>
                <a:srgbClr val="000000"/>
              </a:buClr>
              <a:buFont typeface="Wingdings"/>
              <a:buChar char="§"/>
            </a:pPr>
            <a:endParaRPr/>
          </a:p>
          <a:p>
            <a:pPr marL="2743200" lvl="6" indent="-88900">
              <a:spcBef>
                <a:spcPts val="0"/>
              </a:spcBef>
              <a:buClr>
                <a:srgbClr val="000000"/>
              </a:buClr>
              <a:buFont typeface="Arial"/>
              <a:buChar char="●"/>
            </a:pPr>
            <a:endParaRPr/>
          </a:p>
          <a:p>
            <a:pPr marL="3200400" lvl="7" indent="-88900">
              <a:spcBef>
                <a:spcPts val="0"/>
              </a:spcBef>
              <a:buClr>
                <a:srgbClr val="000000"/>
              </a:buClr>
              <a:buFont typeface="Courier New"/>
              <a:buChar char="o"/>
            </a:pPr>
            <a:endParaRPr/>
          </a:p>
          <a:p>
            <a:pPr marL="3657600" lvl="8" indent="-88900">
              <a:spcBef>
                <a:spcPts val="0"/>
              </a:spcBef>
              <a:buClr>
                <a:srgbClr val="000000"/>
              </a:buClr>
              <a:buFont typeface="Wingdings"/>
              <a:buChar char="§"/>
            </a:pPr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>
  <p:cSld name="Content with Caption">
    <p:spTree>
      <p:nvGrpSpPr>
        <p:cNvPr id="1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Shape 54"/>
          <p:cNvSpPr txBox="1">
            <a:spLocks noGrp="1"/>
          </p:cNvSpPr>
          <p:nvPr>
            <p:ph type="title"/>
          </p:nvPr>
        </p:nvSpPr>
        <p:spPr>
          <a:xfrm>
            <a:off x="457200" y="273050"/>
            <a:ext cx="3008313" cy="1162049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algn="l" rtl="0">
              <a:spcBef>
                <a:spcPts val="0"/>
              </a:spcBef>
              <a:defRPr/>
            </a:lvl1pPr>
            <a:lvl2pPr rtl="0">
              <a:spcBef>
                <a:spcPts val="0"/>
              </a:spcBef>
              <a:defRPr/>
            </a:lvl2pPr>
            <a:lvl3pPr rtl="0">
              <a:spcBef>
                <a:spcPts val="0"/>
              </a:spcBef>
              <a:defRPr/>
            </a:lvl3pPr>
            <a:lvl4pPr rtl="0">
              <a:spcBef>
                <a:spcPts val="0"/>
              </a:spcBef>
              <a:defRPr/>
            </a:lvl4pPr>
            <a:lvl5pPr rtl="0">
              <a:spcBef>
                <a:spcPts val="0"/>
              </a:spcBef>
              <a:defRPr/>
            </a:lvl5pPr>
            <a:lvl6pPr rtl="0">
              <a:spcBef>
                <a:spcPts val="0"/>
              </a:spcBef>
              <a:defRPr/>
            </a:lvl6pPr>
            <a:lvl7pPr rtl="0">
              <a:spcBef>
                <a:spcPts val="0"/>
              </a:spcBef>
              <a:defRPr/>
            </a:lvl7pPr>
            <a:lvl8pPr rtl="0">
              <a:spcBef>
                <a:spcPts val="0"/>
              </a:spcBef>
              <a:defRPr/>
            </a:lvl8pPr>
            <a:lvl9pPr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55" name="Shape 55"/>
          <p:cNvSpPr txBox="1">
            <a:spLocks noGrp="1"/>
          </p:cNvSpPr>
          <p:nvPr>
            <p:ph type="body" idx="1"/>
          </p:nvPr>
        </p:nvSpPr>
        <p:spPr>
          <a:xfrm>
            <a:off x="3575050" y="273050"/>
            <a:ext cx="5111750" cy="585311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rtl="0">
              <a:spcBef>
                <a:spcPts val="0"/>
              </a:spcBef>
              <a:defRPr/>
            </a:lvl1pPr>
            <a:lvl2pPr rtl="0">
              <a:spcBef>
                <a:spcPts val="0"/>
              </a:spcBef>
              <a:defRPr/>
            </a:lvl2pPr>
            <a:lvl3pPr rtl="0">
              <a:spcBef>
                <a:spcPts val="0"/>
              </a:spcBef>
              <a:defRPr/>
            </a:lvl3pPr>
            <a:lvl4pPr rtl="0">
              <a:spcBef>
                <a:spcPts val="0"/>
              </a:spcBef>
              <a:defRPr/>
            </a:lvl4pPr>
            <a:lvl5pPr rtl="0">
              <a:spcBef>
                <a:spcPts val="0"/>
              </a:spcBef>
              <a:defRPr/>
            </a:lvl5pPr>
            <a:lvl6pPr rtl="0">
              <a:spcBef>
                <a:spcPts val="0"/>
              </a:spcBef>
              <a:defRPr/>
            </a:lvl6pPr>
            <a:lvl7pPr rtl="0">
              <a:spcBef>
                <a:spcPts val="0"/>
              </a:spcBef>
              <a:defRPr/>
            </a:lvl7pPr>
            <a:lvl8pPr rtl="0">
              <a:spcBef>
                <a:spcPts val="0"/>
              </a:spcBef>
              <a:defRPr/>
            </a:lvl8pPr>
            <a:lvl9pPr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56" name="Shape 56"/>
          <p:cNvSpPr txBox="1">
            <a:spLocks noGrp="1"/>
          </p:cNvSpPr>
          <p:nvPr>
            <p:ph type="body" idx="2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indent="0" rtl="0">
              <a:spcBef>
                <a:spcPts val="0"/>
              </a:spcBef>
              <a:buFont typeface="Calibri"/>
              <a:buNone/>
              <a:defRPr/>
            </a:lvl1pPr>
            <a:lvl2pPr marL="457200" indent="0" rtl="0">
              <a:spcBef>
                <a:spcPts val="0"/>
              </a:spcBef>
              <a:buFont typeface="Calibri"/>
              <a:buNone/>
              <a:defRPr/>
            </a:lvl2pPr>
            <a:lvl3pPr marL="914400" indent="0" rtl="0">
              <a:spcBef>
                <a:spcPts val="0"/>
              </a:spcBef>
              <a:buFont typeface="Calibri"/>
              <a:buNone/>
              <a:defRPr/>
            </a:lvl3pPr>
            <a:lvl4pPr marL="1371600" indent="0" rtl="0">
              <a:spcBef>
                <a:spcPts val="0"/>
              </a:spcBef>
              <a:buFont typeface="Calibri"/>
              <a:buNone/>
              <a:defRPr/>
            </a:lvl4pPr>
            <a:lvl5pPr marL="1828800" indent="0" rtl="0">
              <a:spcBef>
                <a:spcPts val="0"/>
              </a:spcBef>
              <a:buFont typeface="Calibri"/>
              <a:buNone/>
              <a:defRPr/>
            </a:lvl5pPr>
            <a:lvl6pPr marL="2286000" indent="0" rtl="0">
              <a:spcBef>
                <a:spcPts val="0"/>
              </a:spcBef>
              <a:buFont typeface="Calibri"/>
              <a:buNone/>
              <a:defRPr/>
            </a:lvl6pPr>
            <a:lvl7pPr marL="2743200" indent="0" rtl="0">
              <a:spcBef>
                <a:spcPts val="0"/>
              </a:spcBef>
              <a:buFont typeface="Calibri"/>
              <a:buNone/>
              <a:defRPr/>
            </a:lvl7pPr>
            <a:lvl8pPr marL="3200400" indent="0" rtl="0">
              <a:spcBef>
                <a:spcPts val="0"/>
              </a:spcBef>
              <a:buFont typeface="Calibri"/>
              <a:buNone/>
              <a:defRPr/>
            </a:lvl8pPr>
            <a:lvl9pPr marL="3657600" indent="0" rtl="0">
              <a:spcBef>
                <a:spcPts val="0"/>
              </a:spcBef>
              <a:buFont typeface="Calibri"/>
              <a:buNone/>
              <a:defRPr/>
            </a:lvl9pPr>
          </a:lstStyle>
          <a:p>
            <a:endParaRPr/>
          </a:p>
        </p:txBody>
      </p:sp>
      <p:sp>
        <p:nvSpPr>
          <p:cNvPr id="57" name="Shape 57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599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indent="0" algn="l" rtl="0">
              <a:spcBef>
                <a:spcPts val="0"/>
              </a:spcBef>
              <a:defRPr/>
            </a:lvl1pPr>
            <a:lvl2pPr marL="457200" marR="0" indent="0" algn="l" rtl="0">
              <a:spcBef>
                <a:spcPts val="0"/>
              </a:spcBef>
              <a:defRPr/>
            </a:lvl2pPr>
            <a:lvl3pPr marL="914400" marR="0" indent="0" algn="l" rtl="0">
              <a:spcBef>
                <a:spcPts val="0"/>
              </a:spcBef>
              <a:defRPr/>
            </a:lvl3pPr>
            <a:lvl4pPr marL="1371600" marR="0" indent="0" algn="l" rtl="0">
              <a:spcBef>
                <a:spcPts val="0"/>
              </a:spcBef>
              <a:defRPr/>
            </a:lvl4pPr>
            <a:lvl5pPr marL="1828800" marR="0" indent="0" algn="l" rtl="0">
              <a:spcBef>
                <a:spcPts val="0"/>
              </a:spcBef>
              <a:defRPr/>
            </a:lvl5pPr>
            <a:lvl6pPr marL="2286000" marR="0" indent="0" algn="l" rtl="0">
              <a:spcBef>
                <a:spcPts val="0"/>
              </a:spcBef>
              <a:defRPr/>
            </a:lvl6pPr>
            <a:lvl7pPr marL="2743200" marR="0" indent="0" algn="l" rtl="0">
              <a:spcBef>
                <a:spcPts val="0"/>
              </a:spcBef>
              <a:defRPr/>
            </a:lvl7pPr>
            <a:lvl8pPr marL="3200400" marR="0" indent="0" algn="l" rtl="0">
              <a:spcBef>
                <a:spcPts val="0"/>
              </a:spcBef>
              <a:defRPr/>
            </a:lvl8pPr>
            <a:lvl9pPr marL="3657600" marR="0" indent="0" algn="l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58" name="Shape 58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indent="0" algn="ctr" rtl="0">
              <a:spcBef>
                <a:spcPts val="0"/>
              </a:spcBef>
              <a:defRPr/>
            </a:lvl1pPr>
            <a:lvl2pPr marL="457200" marR="0" indent="0" algn="l" rtl="0">
              <a:spcBef>
                <a:spcPts val="0"/>
              </a:spcBef>
              <a:defRPr/>
            </a:lvl2pPr>
            <a:lvl3pPr marL="914400" marR="0" indent="0" algn="l" rtl="0">
              <a:spcBef>
                <a:spcPts val="0"/>
              </a:spcBef>
              <a:defRPr/>
            </a:lvl3pPr>
            <a:lvl4pPr marL="1371600" marR="0" indent="0" algn="l" rtl="0">
              <a:spcBef>
                <a:spcPts val="0"/>
              </a:spcBef>
              <a:defRPr/>
            </a:lvl4pPr>
            <a:lvl5pPr marL="1828800" marR="0" indent="0" algn="l" rtl="0">
              <a:spcBef>
                <a:spcPts val="0"/>
              </a:spcBef>
              <a:defRPr/>
            </a:lvl5pPr>
            <a:lvl6pPr marL="2286000" marR="0" indent="0" algn="l" rtl="0">
              <a:spcBef>
                <a:spcPts val="0"/>
              </a:spcBef>
              <a:defRPr/>
            </a:lvl6pPr>
            <a:lvl7pPr marL="2743200" marR="0" indent="0" algn="l" rtl="0">
              <a:spcBef>
                <a:spcPts val="0"/>
              </a:spcBef>
              <a:defRPr/>
            </a:lvl7pPr>
            <a:lvl8pPr marL="3200400" marR="0" indent="0" algn="l" rtl="0">
              <a:spcBef>
                <a:spcPts val="0"/>
              </a:spcBef>
              <a:defRPr/>
            </a:lvl8pPr>
            <a:lvl9pPr marL="3657600" marR="0" indent="0" algn="l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59" name="Shape 59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599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marL="0" lvl="0" indent="-88900">
              <a:spcBef>
                <a:spcPts val="0"/>
              </a:spcBef>
              <a:buClr>
                <a:srgbClr val="000000"/>
              </a:buClr>
              <a:buFont typeface="Arial"/>
              <a:buChar char="●"/>
            </a:pPr>
            <a:endParaRPr/>
          </a:p>
          <a:p>
            <a:pPr marL="457200" lvl="1" indent="-88900">
              <a:spcBef>
                <a:spcPts val="0"/>
              </a:spcBef>
              <a:buClr>
                <a:srgbClr val="000000"/>
              </a:buClr>
              <a:buFont typeface="Courier New"/>
              <a:buChar char="o"/>
            </a:pPr>
            <a:endParaRPr/>
          </a:p>
          <a:p>
            <a:pPr marL="914400" lvl="2" indent="-88900">
              <a:spcBef>
                <a:spcPts val="0"/>
              </a:spcBef>
              <a:buClr>
                <a:srgbClr val="000000"/>
              </a:buClr>
              <a:buFont typeface="Wingdings"/>
              <a:buChar char="§"/>
            </a:pPr>
            <a:endParaRPr/>
          </a:p>
          <a:p>
            <a:pPr marL="1371600" lvl="3" indent="-88900">
              <a:spcBef>
                <a:spcPts val="0"/>
              </a:spcBef>
              <a:buClr>
                <a:srgbClr val="000000"/>
              </a:buClr>
              <a:buFont typeface="Arial"/>
              <a:buChar char="●"/>
            </a:pPr>
            <a:endParaRPr/>
          </a:p>
          <a:p>
            <a:pPr marL="1828800" lvl="4" indent="-88900">
              <a:spcBef>
                <a:spcPts val="0"/>
              </a:spcBef>
              <a:buClr>
                <a:srgbClr val="000000"/>
              </a:buClr>
              <a:buFont typeface="Courier New"/>
              <a:buChar char="o"/>
            </a:pPr>
            <a:endParaRPr/>
          </a:p>
          <a:p>
            <a:pPr marL="2286000" lvl="5" indent="-88900">
              <a:spcBef>
                <a:spcPts val="0"/>
              </a:spcBef>
              <a:buClr>
                <a:srgbClr val="000000"/>
              </a:buClr>
              <a:buFont typeface="Wingdings"/>
              <a:buChar char="§"/>
            </a:pPr>
            <a:endParaRPr/>
          </a:p>
          <a:p>
            <a:pPr marL="2743200" lvl="6" indent="-88900">
              <a:spcBef>
                <a:spcPts val="0"/>
              </a:spcBef>
              <a:buClr>
                <a:srgbClr val="000000"/>
              </a:buClr>
              <a:buFont typeface="Arial"/>
              <a:buChar char="●"/>
            </a:pPr>
            <a:endParaRPr/>
          </a:p>
          <a:p>
            <a:pPr marL="3200400" lvl="7" indent="-88900">
              <a:spcBef>
                <a:spcPts val="0"/>
              </a:spcBef>
              <a:buClr>
                <a:srgbClr val="000000"/>
              </a:buClr>
              <a:buFont typeface="Courier New"/>
              <a:buChar char="o"/>
            </a:pPr>
            <a:endParaRPr/>
          </a:p>
          <a:p>
            <a:pPr marL="3657600" lvl="8" indent="-88900">
              <a:spcBef>
                <a:spcPts val="0"/>
              </a:spcBef>
              <a:buClr>
                <a:srgbClr val="000000"/>
              </a:buClr>
              <a:buFont typeface="Wingdings"/>
              <a:buChar char="§"/>
            </a:pPr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>
  <p:cSld name="Picture with Caption"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Shape 61"/>
          <p:cNvSpPr txBox="1">
            <a:spLocks noGrp="1"/>
          </p:cNvSpPr>
          <p:nvPr>
            <p:ph type="title"/>
          </p:nvPr>
        </p:nvSpPr>
        <p:spPr>
          <a:xfrm>
            <a:off x="1792288" y="4800600"/>
            <a:ext cx="5486399" cy="566737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/>
          <a:lstStyle>
            <a:lvl1pPr algn="l" rtl="0">
              <a:spcBef>
                <a:spcPts val="0"/>
              </a:spcBef>
              <a:defRPr/>
            </a:lvl1pPr>
            <a:lvl2pPr rtl="0">
              <a:spcBef>
                <a:spcPts val="0"/>
              </a:spcBef>
              <a:defRPr/>
            </a:lvl2pPr>
            <a:lvl3pPr rtl="0">
              <a:spcBef>
                <a:spcPts val="0"/>
              </a:spcBef>
              <a:defRPr/>
            </a:lvl3pPr>
            <a:lvl4pPr rtl="0">
              <a:spcBef>
                <a:spcPts val="0"/>
              </a:spcBef>
              <a:defRPr/>
            </a:lvl4pPr>
            <a:lvl5pPr rtl="0">
              <a:spcBef>
                <a:spcPts val="0"/>
              </a:spcBef>
              <a:defRPr/>
            </a:lvl5pPr>
            <a:lvl6pPr rtl="0">
              <a:spcBef>
                <a:spcPts val="0"/>
              </a:spcBef>
              <a:defRPr/>
            </a:lvl6pPr>
            <a:lvl7pPr rtl="0">
              <a:spcBef>
                <a:spcPts val="0"/>
              </a:spcBef>
              <a:defRPr/>
            </a:lvl7pPr>
            <a:lvl8pPr rtl="0">
              <a:spcBef>
                <a:spcPts val="0"/>
              </a:spcBef>
              <a:defRPr/>
            </a:lvl8pPr>
            <a:lvl9pPr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62" name="Shape 62"/>
          <p:cNvSpPr>
            <a:spLocks noGrp="1"/>
          </p:cNvSpPr>
          <p:nvPr>
            <p:ph type="pic" idx="2"/>
          </p:nvPr>
        </p:nvSpPr>
        <p:spPr>
          <a:xfrm>
            <a:off x="1792288" y="612775"/>
            <a:ext cx="5486399" cy="4114800"/>
          </a:xfrm>
          <a:prstGeom prst="rect">
            <a:avLst/>
          </a:prstGeom>
          <a:noFill/>
          <a:ln>
            <a:noFill/>
          </a:ln>
        </p:spPr>
      </p:sp>
      <p:sp>
        <p:nvSpPr>
          <p:cNvPr id="63" name="Shape 63"/>
          <p:cNvSpPr txBox="1">
            <a:spLocks noGrp="1"/>
          </p:cNvSpPr>
          <p:nvPr>
            <p:ph type="body" idx="1"/>
          </p:nvPr>
        </p:nvSpPr>
        <p:spPr>
          <a:xfrm>
            <a:off x="1792288" y="5367337"/>
            <a:ext cx="5486399" cy="804861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0" indent="0" rtl="0">
              <a:spcBef>
                <a:spcPts val="0"/>
              </a:spcBef>
              <a:buFont typeface="Calibri"/>
              <a:buNone/>
              <a:defRPr/>
            </a:lvl1pPr>
            <a:lvl2pPr marL="457200" indent="0" rtl="0">
              <a:spcBef>
                <a:spcPts val="0"/>
              </a:spcBef>
              <a:buFont typeface="Calibri"/>
              <a:buNone/>
              <a:defRPr/>
            </a:lvl2pPr>
            <a:lvl3pPr marL="914400" indent="0" rtl="0">
              <a:spcBef>
                <a:spcPts val="0"/>
              </a:spcBef>
              <a:buFont typeface="Calibri"/>
              <a:buNone/>
              <a:defRPr/>
            </a:lvl3pPr>
            <a:lvl4pPr marL="1371600" indent="0" rtl="0">
              <a:spcBef>
                <a:spcPts val="0"/>
              </a:spcBef>
              <a:buFont typeface="Calibri"/>
              <a:buNone/>
              <a:defRPr/>
            </a:lvl4pPr>
            <a:lvl5pPr marL="1828800" indent="0" rtl="0">
              <a:spcBef>
                <a:spcPts val="0"/>
              </a:spcBef>
              <a:buFont typeface="Calibri"/>
              <a:buNone/>
              <a:defRPr/>
            </a:lvl5pPr>
            <a:lvl6pPr marL="2286000" indent="0" rtl="0">
              <a:spcBef>
                <a:spcPts val="0"/>
              </a:spcBef>
              <a:buFont typeface="Calibri"/>
              <a:buNone/>
              <a:defRPr/>
            </a:lvl6pPr>
            <a:lvl7pPr marL="2743200" indent="0" rtl="0">
              <a:spcBef>
                <a:spcPts val="0"/>
              </a:spcBef>
              <a:buFont typeface="Calibri"/>
              <a:buNone/>
              <a:defRPr/>
            </a:lvl7pPr>
            <a:lvl8pPr marL="3200400" indent="0" rtl="0">
              <a:spcBef>
                <a:spcPts val="0"/>
              </a:spcBef>
              <a:buFont typeface="Calibri"/>
              <a:buNone/>
              <a:defRPr/>
            </a:lvl8pPr>
            <a:lvl9pPr marL="3657600" indent="0" rtl="0">
              <a:spcBef>
                <a:spcPts val="0"/>
              </a:spcBef>
              <a:buFont typeface="Calibri"/>
              <a:buNone/>
              <a:defRPr/>
            </a:lvl9pPr>
          </a:lstStyle>
          <a:p>
            <a:endParaRPr/>
          </a:p>
        </p:txBody>
      </p:sp>
      <p:sp>
        <p:nvSpPr>
          <p:cNvPr id="64" name="Shape 64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599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indent="0" algn="l" rtl="0">
              <a:spcBef>
                <a:spcPts val="0"/>
              </a:spcBef>
              <a:defRPr/>
            </a:lvl1pPr>
            <a:lvl2pPr marL="457200" marR="0" indent="0" algn="l" rtl="0">
              <a:spcBef>
                <a:spcPts val="0"/>
              </a:spcBef>
              <a:defRPr/>
            </a:lvl2pPr>
            <a:lvl3pPr marL="914400" marR="0" indent="0" algn="l" rtl="0">
              <a:spcBef>
                <a:spcPts val="0"/>
              </a:spcBef>
              <a:defRPr/>
            </a:lvl3pPr>
            <a:lvl4pPr marL="1371600" marR="0" indent="0" algn="l" rtl="0">
              <a:spcBef>
                <a:spcPts val="0"/>
              </a:spcBef>
              <a:defRPr/>
            </a:lvl4pPr>
            <a:lvl5pPr marL="1828800" marR="0" indent="0" algn="l" rtl="0">
              <a:spcBef>
                <a:spcPts val="0"/>
              </a:spcBef>
              <a:defRPr/>
            </a:lvl5pPr>
            <a:lvl6pPr marL="2286000" marR="0" indent="0" algn="l" rtl="0">
              <a:spcBef>
                <a:spcPts val="0"/>
              </a:spcBef>
              <a:defRPr/>
            </a:lvl6pPr>
            <a:lvl7pPr marL="2743200" marR="0" indent="0" algn="l" rtl="0">
              <a:spcBef>
                <a:spcPts val="0"/>
              </a:spcBef>
              <a:defRPr/>
            </a:lvl7pPr>
            <a:lvl8pPr marL="3200400" marR="0" indent="0" algn="l" rtl="0">
              <a:spcBef>
                <a:spcPts val="0"/>
              </a:spcBef>
              <a:defRPr/>
            </a:lvl8pPr>
            <a:lvl9pPr marL="3657600" marR="0" indent="0" algn="l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65" name="Shape 65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indent="0" algn="ctr" rtl="0">
              <a:spcBef>
                <a:spcPts val="0"/>
              </a:spcBef>
              <a:defRPr/>
            </a:lvl1pPr>
            <a:lvl2pPr marL="457200" marR="0" indent="0" algn="l" rtl="0">
              <a:spcBef>
                <a:spcPts val="0"/>
              </a:spcBef>
              <a:defRPr/>
            </a:lvl2pPr>
            <a:lvl3pPr marL="914400" marR="0" indent="0" algn="l" rtl="0">
              <a:spcBef>
                <a:spcPts val="0"/>
              </a:spcBef>
              <a:defRPr/>
            </a:lvl3pPr>
            <a:lvl4pPr marL="1371600" marR="0" indent="0" algn="l" rtl="0">
              <a:spcBef>
                <a:spcPts val="0"/>
              </a:spcBef>
              <a:defRPr/>
            </a:lvl4pPr>
            <a:lvl5pPr marL="1828800" marR="0" indent="0" algn="l" rtl="0">
              <a:spcBef>
                <a:spcPts val="0"/>
              </a:spcBef>
              <a:defRPr/>
            </a:lvl5pPr>
            <a:lvl6pPr marL="2286000" marR="0" indent="0" algn="l" rtl="0">
              <a:spcBef>
                <a:spcPts val="0"/>
              </a:spcBef>
              <a:defRPr/>
            </a:lvl6pPr>
            <a:lvl7pPr marL="2743200" marR="0" indent="0" algn="l" rtl="0">
              <a:spcBef>
                <a:spcPts val="0"/>
              </a:spcBef>
              <a:defRPr/>
            </a:lvl7pPr>
            <a:lvl8pPr marL="3200400" marR="0" indent="0" algn="l" rtl="0">
              <a:spcBef>
                <a:spcPts val="0"/>
              </a:spcBef>
              <a:defRPr/>
            </a:lvl8pPr>
            <a:lvl9pPr marL="3657600" marR="0" indent="0" algn="l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66" name="Shape 66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599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marL="0" lvl="0" indent="-88900">
              <a:spcBef>
                <a:spcPts val="0"/>
              </a:spcBef>
              <a:buClr>
                <a:srgbClr val="000000"/>
              </a:buClr>
              <a:buFont typeface="Arial"/>
              <a:buChar char="●"/>
            </a:pPr>
            <a:endParaRPr/>
          </a:p>
          <a:p>
            <a:pPr marL="457200" lvl="1" indent="-88900">
              <a:spcBef>
                <a:spcPts val="0"/>
              </a:spcBef>
              <a:buClr>
                <a:srgbClr val="000000"/>
              </a:buClr>
              <a:buFont typeface="Courier New"/>
              <a:buChar char="o"/>
            </a:pPr>
            <a:endParaRPr/>
          </a:p>
          <a:p>
            <a:pPr marL="914400" lvl="2" indent="-88900">
              <a:spcBef>
                <a:spcPts val="0"/>
              </a:spcBef>
              <a:buClr>
                <a:srgbClr val="000000"/>
              </a:buClr>
              <a:buFont typeface="Wingdings"/>
              <a:buChar char="§"/>
            </a:pPr>
            <a:endParaRPr/>
          </a:p>
          <a:p>
            <a:pPr marL="1371600" lvl="3" indent="-88900">
              <a:spcBef>
                <a:spcPts val="0"/>
              </a:spcBef>
              <a:buClr>
                <a:srgbClr val="000000"/>
              </a:buClr>
              <a:buFont typeface="Arial"/>
              <a:buChar char="●"/>
            </a:pPr>
            <a:endParaRPr/>
          </a:p>
          <a:p>
            <a:pPr marL="1828800" lvl="4" indent="-88900">
              <a:spcBef>
                <a:spcPts val="0"/>
              </a:spcBef>
              <a:buClr>
                <a:srgbClr val="000000"/>
              </a:buClr>
              <a:buFont typeface="Courier New"/>
              <a:buChar char="o"/>
            </a:pPr>
            <a:endParaRPr/>
          </a:p>
          <a:p>
            <a:pPr marL="2286000" lvl="5" indent="-88900">
              <a:spcBef>
                <a:spcPts val="0"/>
              </a:spcBef>
              <a:buClr>
                <a:srgbClr val="000000"/>
              </a:buClr>
              <a:buFont typeface="Wingdings"/>
              <a:buChar char="§"/>
            </a:pPr>
            <a:endParaRPr/>
          </a:p>
          <a:p>
            <a:pPr marL="2743200" lvl="6" indent="-88900">
              <a:spcBef>
                <a:spcPts val="0"/>
              </a:spcBef>
              <a:buClr>
                <a:srgbClr val="000000"/>
              </a:buClr>
              <a:buFont typeface="Arial"/>
              <a:buChar char="●"/>
            </a:pPr>
            <a:endParaRPr/>
          </a:p>
          <a:p>
            <a:pPr marL="3200400" lvl="7" indent="-88900">
              <a:spcBef>
                <a:spcPts val="0"/>
              </a:spcBef>
              <a:buClr>
                <a:srgbClr val="000000"/>
              </a:buClr>
              <a:buFont typeface="Courier New"/>
              <a:buChar char="o"/>
            </a:pPr>
            <a:endParaRPr/>
          </a:p>
          <a:p>
            <a:pPr marL="3657600" lvl="8" indent="-88900">
              <a:spcBef>
                <a:spcPts val="0"/>
              </a:spcBef>
              <a:buClr>
                <a:srgbClr val="000000"/>
              </a:buClr>
              <a:buFont typeface="Wingdings"/>
              <a:buChar char="§"/>
            </a:pPr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EFC319"/>
        </a:solidFill>
        <a:effectLst/>
      </p:bgPr>
    </p:bg>
    <p:spTree>
      <p:nvGrpSpPr>
        <p:cNvPr id="1" name="Shape 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hape 5"/>
          <p:cNvSpPr txBox="1">
            <a:spLocks noGrp="1"/>
          </p:cNvSpPr>
          <p:nvPr>
            <p:ph type="title"/>
          </p:nvPr>
        </p:nvSpPr>
        <p:spPr>
          <a:xfrm>
            <a:off x="457200" y="274637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indent="0" algn="ctr" rtl="0">
              <a:spcBef>
                <a:spcPts val="0"/>
              </a:spcBef>
              <a:buClr>
                <a:schemeClr val="dk1"/>
              </a:buClr>
              <a:buFont typeface="Calibri"/>
              <a:buNone/>
              <a:defRPr/>
            </a:lvl1pPr>
            <a:lvl2pPr marL="0" marR="0" indent="0" algn="l" rtl="0">
              <a:spcBef>
                <a:spcPts val="0"/>
              </a:spcBef>
              <a:defRPr/>
            </a:lvl2pPr>
            <a:lvl3pPr marL="0" marR="0" indent="0" algn="l" rtl="0">
              <a:spcBef>
                <a:spcPts val="0"/>
              </a:spcBef>
              <a:defRPr/>
            </a:lvl3pPr>
            <a:lvl4pPr marL="0" marR="0" indent="0" algn="l" rtl="0">
              <a:spcBef>
                <a:spcPts val="0"/>
              </a:spcBef>
              <a:defRPr/>
            </a:lvl4pPr>
            <a:lvl5pPr marL="0" marR="0" indent="0" algn="l" rtl="0">
              <a:spcBef>
                <a:spcPts val="0"/>
              </a:spcBef>
              <a:defRPr/>
            </a:lvl5pPr>
            <a:lvl6pPr marL="0" marR="0" indent="0" algn="l" rtl="0">
              <a:spcBef>
                <a:spcPts val="0"/>
              </a:spcBef>
              <a:defRPr/>
            </a:lvl6pPr>
            <a:lvl7pPr marL="0" marR="0" indent="0" algn="l" rtl="0">
              <a:spcBef>
                <a:spcPts val="0"/>
              </a:spcBef>
              <a:defRPr/>
            </a:lvl7pPr>
            <a:lvl8pPr marL="0" marR="0" indent="0" algn="l" rtl="0">
              <a:spcBef>
                <a:spcPts val="0"/>
              </a:spcBef>
              <a:defRPr/>
            </a:lvl8pPr>
            <a:lvl9pPr marL="0" marR="0" indent="0" algn="l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6" name="Shape 6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marL="342900" marR="0" indent="-139700" algn="l" rtl="0">
              <a:spcBef>
                <a:spcPts val="640"/>
              </a:spcBef>
              <a:buClr>
                <a:schemeClr val="dk1"/>
              </a:buClr>
              <a:buFont typeface="Arial"/>
              <a:buChar char="•"/>
              <a:defRPr/>
            </a:lvl1pPr>
            <a:lvl2pPr marL="742950" marR="0" indent="-107950" algn="l" rtl="0">
              <a:spcBef>
                <a:spcPts val="560"/>
              </a:spcBef>
              <a:buClr>
                <a:schemeClr val="dk1"/>
              </a:buClr>
              <a:buFont typeface="Arial"/>
              <a:buChar char="–"/>
              <a:defRPr/>
            </a:lvl2pPr>
            <a:lvl3pPr marL="1143000" marR="0" indent="-76200" algn="l" rtl="0">
              <a:spcBef>
                <a:spcPts val="480"/>
              </a:spcBef>
              <a:buClr>
                <a:schemeClr val="dk1"/>
              </a:buClr>
              <a:buFont typeface="Arial"/>
              <a:buChar char="•"/>
              <a:defRPr/>
            </a:lvl3pPr>
            <a:lvl4pPr marL="1600200" marR="0" indent="-101600" algn="l" rtl="0">
              <a:spcBef>
                <a:spcPts val="400"/>
              </a:spcBef>
              <a:buClr>
                <a:schemeClr val="dk1"/>
              </a:buClr>
              <a:buFont typeface="Arial"/>
              <a:buChar char="–"/>
              <a:defRPr/>
            </a:lvl4pPr>
            <a:lvl5pPr marL="2057400" marR="0" indent="-101600" algn="l" rtl="0">
              <a:spcBef>
                <a:spcPts val="400"/>
              </a:spcBef>
              <a:buClr>
                <a:schemeClr val="dk1"/>
              </a:buClr>
              <a:buFont typeface="Arial"/>
              <a:buChar char="»"/>
              <a:defRPr/>
            </a:lvl5pPr>
            <a:lvl6pPr marL="2514600" marR="0" indent="-101600" algn="l" rtl="0">
              <a:spcBef>
                <a:spcPts val="400"/>
              </a:spcBef>
              <a:buClr>
                <a:schemeClr val="dk1"/>
              </a:buClr>
              <a:buFont typeface="Arial"/>
              <a:buChar char="•"/>
              <a:defRPr/>
            </a:lvl6pPr>
            <a:lvl7pPr marL="2971800" marR="0" indent="-101600" algn="l" rtl="0">
              <a:spcBef>
                <a:spcPts val="400"/>
              </a:spcBef>
              <a:buClr>
                <a:schemeClr val="dk1"/>
              </a:buClr>
              <a:buFont typeface="Arial"/>
              <a:buChar char="•"/>
              <a:defRPr/>
            </a:lvl7pPr>
            <a:lvl8pPr marL="3429000" marR="0" indent="-101600" algn="l" rtl="0">
              <a:spcBef>
                <a:spcPts val="400"/>
              </a:spcBef>
              <a:buClr>
                <a:schemeClr val="dk1"/>
              </a:buClr>
              <a:buFont typeface="Arial"/>
              <a:buChar char="•"/>
              <a:defRPr/>
            </a:lvl8pPr>
            <a:lvl9pPr marL="3886200" marR="0" indent="-101600" algn="l" rtl="0">
              <a:spcBef>
                <a:spcPts val="400"/>
              </a:spcBef>
              <a:buClr>
                <a:schemeClr val="dk1"/>
              </a:buClr>
              <a:buFont typeface="Arial"/>
              <a:buChar char="•"/>
              <a:defRPr/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599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indent="0" algn="l" rtl="0">
              <a:spcBef>
                <a:spcPts val="0"/>
              </a:spcBef>
              <a:defRPr/>
            </a:lvl1pPr>
            <a:lvl2pPr marL="457200" marR="0" indent="0" algn="l" rtl="0">
              <a:spcBef>
                <a:spcPts val="0"/>
              </a:spcBef>
              <a:defRPr/>
            </a:lvl2pPr>
            <a:lvl3pPr marL="914400" marR="0" indent="0" algn="l" rtl="0">
              <a:spcBef>
                <a:spcPts val="0"/>
              </a:spcBef>
              <a:defRPr/>
            </a:lvl3pPr>
            <a:lvl4pPr marL="1371600" marR="0" indent="0" algn="l" rtl="0">
              <a:spcBef>
                <a:spcPts val="0"/>
              </a:spcBef>
              <a:defRPr/>
            </a:lvl4pPr>
            <a:lvl5pPr marL="1828800" marR="0" indent="0" algn="l" rtl="0">
              <a:spcBef>
                <a:spcPts val="0"/>
              </a:spcBef>
              <a:defRPr/>
            </a:lvl5pPr>
            <a:lvl6pPr marL="2286000" marR="0" indent="0" algn="l" rtl="0">
              <a:spcBef>
                <a:spcPts val="0"/>
              </a:spcBef>
              <a:defRPr/>
            </a:lvl6pPr>
            <a:lvl7pPr marL="2743200" marR="0" indent="0" algn="l" rtl="0">
              <a:spcBef>
                <a:spcPts val="0"/>
              </a:spcBef>
              <a:defRPr/>
            </a:lvl7pPr>
            <a:lvl8pPr marL="3200400" marR="0" indent="0" algn="l" rtl="0">
              <a:spcBef>
                <a:spcPts val="0"/>
              </a:spcBef>
              <a:defRPr/>
            </a:lvl8pPr>
            <a:lvl9pPr marL="3657600" marR="0" indent="0" algn="l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8" name="Shape 8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/>
          <a:lstStyle>
            <a:lvl1pPr marL="0" marR="0" indent="0" algn="ctr" rtl="0">
              <a:spcBef>
                <a:spcPts val="0"/>
              </a:spcBef>
              <a:defRPr/>
            </a:lvl1pPr>
            <a:lvl2pPr marL="457200" marR="0" indent="0" algn="l" rtl="0">
              <a:spcBef>
                <a:spcPts val="0"/>
              </a:spcBef>
              <a:defRPr/>
            </a:lvl2pPr>
            <a:lvl3pPr marL="914400" marR="0" indent="0" algn="l" rtl="0">
              <a:spcBef>
                <a:spcPts val="0"/>
              </a:spcBef>
              <a:defRPr/>
            </a:lvl3pPr>
            <a:lvl4pPr marL="1371600" marR="0" indent="0" algn="l" rtl="0">
              <a:spcBef>
                <a:spcPts val="0"/>
              </a:spcBef>
              <a:defRPr/>
            </a:lvl4pPr>
            <a:lvl5pPr marL="1828800" marR="0" indent="0" algn="l" rtl="0">
              <a:spcBef>
                <a:spcPts val="0"/>
              </a:spcBef>
              <a:defRPr/>
            </a:lvl5pPr>
            <a:lvl6pPr marL="2286000" marR="0" indent="0" algn="l" rtl="0">
              <a:spcBef>
                <a:spcPts val="0"/>
              </a:spcBef>
              <a:defRPr/>
            </a:lvl6pPr>
            <a:lvl7pPr marL="2743200" marR="0" indent="0" algn="l" rtl="0">
              <a:spcBef>
                <a:spcPts val="0"/>
              </a:spcBef>
              <a:defRPr/>
            </a:lvl7pPr>
            <a:lvl8pPr marL="3200400" marR="0" indent="0" algn="l" rtl="0">
              <a:spcBef>
                <a:spcPts val="0"/>
              </a:spcBef>
              <a:defRPr/>
            </a:lvl8pPr>
            <a:lvl9pPr marL="3657600" marR="0" indent="0" algn="l" rtl="0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9" name="Shape 9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599" cy="365125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marL="0" lvl="0" indent="-88900">
              <a:spcBef>
                <a:spcPts val="0"/>
              </a:spcBef>
              <a:buClr>
                <a:srgbClr val="000000"/>
              </a:buClr>
              <a:buFont typeface="Arial"/>
              <a:buChar char="●"/>
            </a:pPr>
            <a:endParaRPr/>
          </a:p>
          <a:p>
            <a:pPr marL="457200" lvl="1" indent="-88900">
              <a:spcBef>
                <a:spcPts val="0"/>
              </a:spcBef>
              <a:buClr>
                <a:srgbClr val="000000"/>
              </a:buClr>
              <a:buFont typeface="Courier New"/>
              <a:buChar char="o"/>
            </a:pPr>
            <a:endParaRPr/>
          </a:p>
          <a:p>
            <a:pPr marL="914400" lvl="2" indent="-88900">
              <a:spcBef>
                <a:spcPts val="0"/>
              </a:spcBef>
              <a:buClr>
                <a:srgbClr val="000000"/>
              </a:buClr>
              <a:buFont typeface="Wingdings"/>
              <a:buChar char="§"/>
            </a:pPr>
            <a:endParaRPr/>
          </a:p>
          <a:p>
            <a:pPr marL="1371600" lvl="3" indent="-88900">
              <a:spcBef>
                <a:spcPts val="0"/>
              </a:spcBef>
              <a:buClr>
                <a:srgbClr val="000000"/>
              </a:buClr>
              <a:buFont typeface="Arial"/>
              <a:buChar char="●"/>
            </a:pPr>
            <a:endParaRPr/>
          </a:p>
          <a:p>
            <a:pPr marL="1828800" lvl="4" indent="-88900">
              <a:spcBef>
                <a:spcPts val="0"/>
              </a:spcBef>
              <a:buClr>
                <a:srgbClr val="000000"/>
              </a:buClr>
              <a:buFont typeface="Courier New"/>
              <a:buChar char="o"/>
            </a:pPr>
            <a:endParaRPr/>
          </a:p>
          <a:p>
            <a:pPr marL="2286000" lvl="5" indent="-88900">
              <a:spcBef>
                <a:spcPts val="0"/>
              </a:spcBef>
              <a:buClr>
                <a:srgbClr val="000000"/>
              </a:buClr>
              <a:buFont typeface="Wingdings"/>
              <a:buChar char="§"/>
            </a:pPr>
            <a:endParaRPr/>
          </a:p>
          <a:p>
            <a:pPr marL="2743200" lvl="6" indent="-88900">
              <a:spcBef>
                <a:spcPts val="0"/>
              </a:spcBef>
              <a:buClr>
                <a:srgbClr val="000000"/>
              </a:buClr>
              <a:buFont typeface="Arial"/>
              <a:buChar char="●"/>
            </a:pPr>
            <a:endParaRPr/>
          </a:p>
          <a:p>
            <a:pPr marL="3200400" lvl="7" indent="-88900">
              <a:spcBef>
                <a:spcPts val="0"/>
              </a:spcBef>
              <a:buClr>
                <a:srgbClr val="000000"/>
              </a:buClr>
              <a:buFont typeface="Courier New"/>
              <a:buChar char="o"/>
            </a:pPr>
            <a:endParaRPr/>
          </a:p>
          <a:p>
            <a:pPr marL="3657600" lvl="8" indent="-88900">
              <a:spcBef>
                <a:spcPts val="0"/>
              </a:spcBef>
              <a:buClr>
                <a:srgbClr val="000000"/>
              </a:buClr>
              <a:buFont typeface="Wingdings"/>
              <a:buChar char="§"/>
            </a:pPr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algn="l" rtl="0">
        <a:lnSpc>
          <a:spcPct val="100000"/>
        </a:lnSpc>
        <a:spcBef>
          <a:spcPts val="0"/>
        </a:spcBef>
        <a:spcAft>
          <a:spcPts val="0"/>
        </a:spcAft>
      </a:defPPr>
      <a:lvl1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  <a:lvl2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2pPr>
    </p:titleStyle>
    <p:bodyStyle>
      <a:defPPr marR="0" algn="l" rtl="0">
        <a:lnSpc>
          <a:spcPct val="100000"/>
        </a:lnSpc>
        <a:spcBef>
          <a:spcPts val="0"/>
        </a:spcBef>
        <a:spcAft>
          <a:spcPts val="0"/>
        </a:spcAft>
      </a:defPPr>
      <a:lvl1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  <a:lvl2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2pPr>
      <a:lvl3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3pPr>
      <a:lvl4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4pPr>
      <a:lvl5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5pPr>
      <a:lvl6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6pPr>
      <a:lvl7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7pPr>
      <a:lvl8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8pPr>
      <a:lvl9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9pPr>
    </p:bodyStyle>
    <p:otherStyle>
      <a:defPPr marR="0" algn="l" rtl="0">
        <a:lnSpc>
          <a:spcPct val="100000"/>
        </a:lnSpc>
        <a:spcBef>
          <a:spcPts val="0"/>
        </a:spcBef>
        <a:spcAft>
          <a:spcPts val="0"/>
        </a:spcAft>
      </a:defPPr>
      <a:lvl1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1pPr>
      <a:lvl2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2pPr>
      <a:lvl3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3pPr>
      <a:lvl4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4pPr>
      <a:lvl5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5pPr>
      <a:lvl6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6pPr>
      <a:lvl7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7pPr>
      <a:lvl8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8pPr>
      <a:lvl9pPr marR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 baseline="0">
          <a:solidFill>
            <a:srgbClr val="000000"/>
          </a:solidFill>
          <a:latin typeface="Arial"/>
          <a:ea typeface="Arial"/>
          <a:cs typeface="Arial"/>
          <a:sym typeface="Arial"/>
          <a:rtl val="0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jp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4" Type="http://schemas.openxmlformats.org/officeDocument/2006/relationships/image" Target="../media/image3.jpg"/><Relationship Id="rId5" Type="http://schemas.openxmlformats.org/officeDocument/2006/relationships/image" Target="../media/image4.jp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5.jp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6.jp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7.jp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hyperlink" Target="https://creativecommons.org/licenses/by-sa/2.0/legalcode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iStock_000010763650_Large.jp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978" r="11111" b="7850"/>
          <a:stretch/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80" name="Shape 80"/>
          <p:cNvSpPr txBox="1">
            <a:spLocks noGrp="1"/>
          </p:cNvSpPr>
          <p:nvPr>
            <p:ph type="subTitle" idx="1"/>
          </p:nvPr>
        </p:nvSpPr>
        <p:spPr>
          <a:xfrm>
            <a:off x="486418" y="1401207"/>
            <a:ext cx="8147516" cy="910193"/>
          </a:xfrm>
          <a:prstGeom prst="rect">
            <a:avLst/>
          </a:prstGeom>
          <a:solidFill>
            <a:schemeClr val="tx1">
              <a:alpha val="30000"/>
            </a:schemeClr>
          </a:solidFill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rgbClr val="FFFFFF"/>
              </a:buClr>
              <a:buSzPct val="25000"/>
              <a:buFont typeface="Arial"/>
              <a:buNone/>
            </a:pPr>
            <a:r>
              <a:rPr lang="en-US" sz="2400" b="1" dirty="0">
                <a:solidFill>
                  <a:schemeClr val="lt1"/>
                </a:solidFill>
                <a:latin typeface="Candara"/>
                <a:ea typeface="Galdeano"/>
                <a:cs typeface="Candara"/>
                <a:sym typeface="Galdeano"/>
              </a:rPr>
              <a:t>Domestic cats are hunting and killing many species of wild birds and small mammals at alarming rates.</a:t>
            </a:r>
          </a:p>
        </p:txBody>
      </p:sp>
      <p:cxnSp>
        <p:nvCxnSpPr>
          <p:cNvPr id="82" name="Shape 82"/>
          <p:cNvCxnSpPr/>
          <p:nvPr/>
        </p:nvCxnSpPr>
        <p:spPr>
          <a:xfrm rot="10800000" flipH="1">
            <a:off x="486418" y="1172638"/>
            <a:ext cx="8147516" cy="27020"/>
          </a:xfrm>
          <a:prstGeom prst="straightConnector1">
            <a:avLst/>
          </a:prstGeom>
          <a:noFill/>
          <a:ln w="25400" cap="flat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83" name="Shape 83"/>
          <p:cNvSpPr txBox="1"/>
          <p:nvPr/>
        </p:nvSpPr>
        <p:spPr>
          <a:xfrm>
            <a:off x="384076" y="66811"/>
            <a:ext cx="8410202" cy="113284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rgbClr val="FFFFFF"/>
              </a:buClr>
              <a:buSzPct val="25000"/>
              <a:buFont typeface="Galdeano"/>
              <a:buNone/>
            </a:pPr>
            <a:r>
              <a:rPr lang="en-US" sz="5000" b="1" u="none" strike="noStrike" cap="none" baseline="0" dirty="0">
                <a:solidFill>
                  <a:srgbClr val="FFFFFF"/>
                </a:solidFill>
                <a:latin typeface="Candara"/>
                <a:ea typeface="Galdeano"/>
                <a:cs typeface="Candara"/>
                <a:sym typeface="Galdeano"/>
              </a:rPr>
              <a:t>The Problem</a:t>
            </a:r>
          </a:p>
        </p:txBody>
      </p:sp>
    </p:spTree>
  </p:cSld>
  <p:clrMapOvr>
    <a:masterClrMapping/>
  </p:clrMapOvr>
  <p:transition xmlns:p14="http://schemas.microsoft.com/office/powerpoint/2010/main" spd="slow">
    <p:cut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02" name="Shape 102"/>
          <p:cNvCxnSpPr/>
          <p:nvPr/>
        </p:nvCxnSpPr>
        <p:spPr>
          <a:xfrm rot="10800000" flipH="1">
            <a:off x="486418" y="1172638"/>
            <a:ext cx="8147516" cy="27020"/>
          </a:xfrm>
          <a:prstGeom prst="straightConnector1">
            <a:avLst/>
          </a:prstGeom>
          <a:noFill/>
          <a:ln w="25400" cap="flat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03" name="Shape 103"/>
          <p:cNvSpPr txBox="1"/>
          <p:nvPr/>
        </p:nvSpPr>
        <p:spPr>
          <a:xfrm>
            <a:off x="384076" y="66811"/>
            <a:ext cx="8410202" cy="113284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rgbClr val="FFFFFF"/>
              </a:buClr>
              <a:buSzPct val="25000"/>
              <a:buFont typeface="Galdeano"/>
              <a:buNone/>
            </a:pPr>
            <a:r>
              <a:rPr lang="en-US" sz="5000" b="1" u="none" strike="noStrike" cap="none" baseline="0" dirty="0">
                <a:solidFill>
                  <a:srgbClr val="FFFFFF"/>
                </a:solidFill>
                <a:latin typeface="Candara"/>
                <a:ea typeface="Galdeano"/>
                <a:cs typeface="Candara"/>
                <a:sym typeface="Galdeano"/>
              </a:rPr>
              <a:t>Consequences</a:t>
            </a:r>
          </a:p>
        </p:txBody>
      </p:sp>
      <p:sp>
        <p:nvSpPr>
          <p:cNvPr id="104" name="Shape 104"/>
          <p:cNvSpPr txBox="1"/>
          <p:nvPr/>
        </p:nvSpPr>
        <p:spPr>
          <a:xfrm>
            <a:off x="4229299" y="3177722"/>
            <a:ext cx="4356643" cy="1503712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600"/>
              </a:spcAft>
              <a:buClr>
                <a:srgbClr val="FFFFFF"/>
              </a:buClr>
              <a:buSzPct val="25000"/>
              <a:buFont typeface="Arial"/>
              <a:buNone/>
            </a:pPr>
            <a:r>
              <a:rPr lang="en-US" sz="2200" b="1" dirty="0" smtClean="0">
                <a:solidFill>
                  <a:srgbClr val="404040"/>
                </a:solidFill>
                <a:latin typeface="Candara"/>
                <a:ea typeface="Galdeano"/>
                <a:cs typeface="Candara"/>
                <a:sym typeface="Galdeano"/>
              </a:rPr>
              <a:t>Insect Populations</a:t>
            </a:r>
          </a:p>
          <a:p>
            <a:pPr marL="0" marR="0" lvl="0" indent="0" algn="l" rtl="0">
              <a:spcBef>
                <a:spcPts val="0"/>
              </a:spcBef>
              <a:spcAft>
                <a:spcPts val="1200"/>
              </a:spcAft>
              <a:buClr>
                <a:srgbClr val="FFFFFF"/>
              </a:buClr>
              <a:buSzPct val="25000"/>
              <a:buFont typeface="Arial"/>
              <a:buNone/>
            </a:pPr>
            <a:r>
              <a:rPr lang="en-US" sz="2000" dirty="0" smtClean="0">
                <a:solidFill>
                  <a:srgbClr val="404040"/>
                </a:solidFill>
                <a:latin typeface="Candara"/>
                <a:ea typeface="Galdeano"/>
                <a:cs typeface="Candara"/>
                <a:sym typeface="Galdeano"/>
              </a:rPr>
              <a:t>Birds help control insects. Predation by cats can mean more damage to crops and more insect-borne disease.</a:t>
            </a:r>
            <a:endParaRPr lang="en-US" sz="2000" dirty="0">
              <a:solidFill>
                <a:srgbClr val="404040"/>
              </a:solidFill>
              <a:latin typeface="Candara"/>
              <a:ea typeface="Galdeano"/>
              <a:cs typeface="Candara"/>
              <a:sym typeface="Galdeano"/>
            </a:endParaRPr>
          </a:p>
        </p:txBody>
      </p:sp>
      <p:pic>
        <p:nvPicPr>
          <p:cNvPr id="2" name="Picture 1" descr="16035779400_ae4e452bec_o.jp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9807" y="3261923"/>
            <a:ext cx="2093287" cy="141951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92" name="Shape 92"/>
          <p:cNvSpPr txBox="1"/>
          <p:nvPr/>
        </p:nvSpPr>
        <p:spPr>
          <a:xfrm>
            <a:off x="4229296" y="1424914"/>
            <a:ext cx="4356645" cy="152976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600"/>
              </a:spcAft>
              <a:buClr>
                <a:srgbClr val="FFFFFF"/>
              </a:buClr>
              <a:buSzPct val="25000"/>
              <a:buFont typeface="Arial"/>
              <a:buNone/>
            </a:pPr>
            <a:r>
              <a:rPr lang="en-US" sz="2200" b="1" dirty="0" smtClean="0">
                <a:solidFill>
                  <a:srgbClr val="404040"/>
                </a:solidFill>
                <a:latin typeface="Candara"/>
                <a:ea typeface="Galdeano"/>
                <a:cs typeface="Candara"/>
                <a:sym typeface="Galdeano"/>
              </a:rPr>
              <a:t>Species Extinction</a:t>
            </a:r>
          </a:p>
          <a:p>
            <a:pPr marL="0" marR="0" lvl="0" indent="0" algn="l" rtl="0">
              <a:spcBef>
                <a:spcPts val="0"/>
              </a:spcBef>
              <a:spcAft>
                <a:spcPts val="1200"/>
              </a:spcAft>
              <a:buClr>
                <a:srgbClr val="FFFFFF"/>
              </a:buClr>
              <a:buSzPct val="25000"/>
              <a:buFont typeface="Arial"/>
              <a:buNone/>
            </a:pPr>
            <a:r>
              <a:rPr lang="en-US" sz="2000" dirty="0" smtClean="0">
                <a:solidFill>
                  <a:srgbClr val="404040"/>
                </a:solidFill>
                <a:latin typeface="Candara"/>
                <a:ea typeface="Galdeano"/>
                <a:cs typeface="Candara"/>
                <a:sym typeface="Galdeano"/>
              </a:rPr>
              <a:t>Cats have already hunted at least 33</a:t>
            </a:r>
            <a:br>
              <a:rPr lang="en-US" sz="2000" dirty="0" smtClean="0">
                <a:solidFill>
                  <a:srgbClr val="404040"/>
                </a:solidFill>
                <a:latin typeface="Candara"/>
                <a:ea typeface="Galdeano"/>
                <a:cs typeface="Candara"/>
                <a:sym typeface="Galdeano"/>
              </a:rPr>
            </a:br>
            <a:r>
              <a:rPr lang="en-US" sz="2000" dirty="0" smtClean="0">
                <a:solidFill>
                  <a:srgbClr val="404040"/>
                </a:solidFill>
                <a:latin typeface="Candara"/>
                <a:ea typeface="Galdeano"/>
                <a:cs typeface="Candara"/>
                <a:sym typeface="Galdeano"/>
              </a:rPr>
              <a:t>bird species to extinction. They may be driving many more into decline.</a:t>
            </a:r>
          </a:p>
          <a:p>
            <a:pPr marL="0" marR="0" lvl="0" indent="0" algn="l" rtl="0">
              <a:spcBef>
                <a:spcPts val="0"/>
              </a:spcBef>
              <a:spcAft>
                <a:spcPts val="1200"/>
              </a:spcAft>
              <a:buClr>
                <a:srgbClr val="FFFFFF"/>
              </a:buClr>
              <a:buSzPct val="25000"/>
              <a:buFont typeface="Arial"/>
              <a:buNone/>
            </a:pPr>
            <a:endParaRPr lang="en-US" sz="2200" b="1" dirty="0">
              <a:solidFill>
                <a:srgbClr val="404040"/>
              </a:solidFill>
              <a:latin typeface="Candara"/>
              <a:ea typeface="Galdeano"/>
              <a:cs typeface="Candara"/>
              <a:sym typeface="Galdeano"/>
            </a:endParaRPr>
          </a:p>
        </p:txBody>
      </p:sp>
      <p:pic>
        <p:nvPicPr>
          <p:cNvPr id="3" name="Picture 2" descr="5747225721_ef848b4736_o.jpg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3578" b="6725"/>
          <a:stretch/>
        </p:blipFill>
        <p:spPr>
          <a:xfrm>
            <a:off x="486418" y="1535169"/>
            <a:ext cx="2096676" cy="141951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105" name="Shape 105"/>
          <p:cNvSpPr txBox="1"/>
          <p:nvPr/>
        </p:nvSpPr>
        <p:spPr>
          <a:xfrm>
            <a:off x="4229300" y="4943247"/>
            <a:ext cx="4667320" cy="1516211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600"/>
              </a:spcAft>
              <a:buClr>
                <a:srgbClr val="FFFFFF"/>
              </a:buClr>
              <a:buSzPct val="25000"/>
              <a:buFont typeface="Arial"/>
              <a:buNone/>
            </a:pPr>
            <a:r>
              <a:rPr lang="en-US" sz="2200" b="1" dirty="0" smtClean="0">
                <a:solidFill>
                  <a:srgbClr val="404040"/>
                </a:solidFill>
                <a:latin typeface="Candara"/>
                <a:ea typeface="Galdeano"/>
                <a:cs typeface="Candara"/>
                <a:sym typeface="Galdeano"/>
              </a:rPr>
              <a:t>Public Health</a:t>
            </a:r>
          </a:p>
          <a:p>
            <a:pPr marL="0" marR="0" lvl="0" indent="0" algn="l" rtl="0">
              <a:spcBef>
                <a:spcPts val="0"/>
              </a:spcBef>
              <a:spcAft>
                <a:spcPts val="1200"/>
              </a:spcAft>
              <a:buClr>
                <a:srgbClr val="FFFFFF"/>
              </a:buClr>
              <a:buSzPct val="25000"/>
              <a:buFont typeface="Arial"/>
              <a:buNone/>
            </a:pPr>
            <a:r>
              <a:rPr lang="en-US" sz="2000" dirty="0" smtClean="0">
                <a:solidFill>
                  <a:srgbClr val="404040"/>
                </a:solidFill>
                <a:latin typeface="Candara"/>
                <a:ea typeface="Galdeano"/>
                <a:cs typeface="Candara"/>
                <a:sym typeface="Galdeano"/>
              </a:rPr>
              <a:t>Outdoor cats can spread diseases such as rabies and toxoplasmosis. This </a:t>
            </a:r>
            <a:r>
              <a:rPr lang="en-US" sz="2000" dirty="0" smtClean="0">
                <a:solidFill>
                  <a:srgbClr val="404040"/>
                </a:solidFill>
                <a:latin typeface="Candara"/>
                <a:ea typeface="Galdeano"/>
                <a:cs typeface="Candara"/>
                <a:sym typeface="Galdeano"/>
              </a:rPr>
              <a:t>threatens </a:t>
            </a:r>
            <a:r>
              <a:rPr lang="en-US" sz="2000" dirty="0" smtClean="0">
                <a:solidFill>
                  <a:srgbClr val="404040"/>
                </a:solidFill>
                <a:latin typeface="Candara"/>
                <a:ea typeface="Galdeano"/>
                <a:cs typeface="Candara"/>
                <a:sym typeface="Galdeano"/>
              </a:rPr>
              <a:t>humans, pets, and wildlife.</a:t>
            </a:r>
            <a:endParaRPr lang="en-US" sz="2000" dirty="0">
              <a:solidFill>
                <a:srgbClr val="404040"/>
              </a:solidFill>
              <a:latin typeface="Candara"/>
              <a:ea typeface="Galdeano"/>
              <a:cs typeface="Candara"/>
              <a:sym typeface="Galdeano"/>
            </a:endParaRPr>
          </a:p>
        </p:txBody>
      </p:sp>
      <p:pic>
        <p:nvPicPr>
          <p:cNvPr id="4" name="Picture 3" descr="9955279835_04b8222e0c_o.jpg"/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76"/>
          <a:stretch/>
        </p:blipFill>
        <p:spPr>
          <a:xfrm>
            <a:off x="489806" y="4988678"/>
            <a:ext cx="2093287" cy="142534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grpSp>
        <p:nvGrpSpPr>
          <p:cNvPr id="5" name="Group 4"/>
          <p:cNvGrpSpPr/>
          <p:nvPr/>
        </p:nvGrpSpPr>
        <p:grpSpPr>
          <a:xfrm>
            <a:off x="3035609" y="1792478"/>
            <a:ext cx="943624" cy="926735"/>
            <a:chOff x="2934009" y="1843278"/>
            <a:chExt cx="943624" cy="926735"/>
          </a:xfrm>
        </p:grpSpPr>
        <p:sp>
          <p:nvSpPr>
            <p:cNvPr id="22" name="Oval 21"/>
            <p:cNvSpPr/>
            <p:nvPr/>
          </p:nvSpPr>
          <p:spPr>
            <a:xfrm>
              <a:off x="2934009" y="1843278"/>
              <a:ext cx="943624" cy="926735"/>
            </a:xfrm>
            <a:prstGeom prst="ellipse">
              <a:avLst/>
            </a:prstGeom>
            <a:noFill/>
            <a:ln w="38100" cmpd="sng">
              <a:solidFill>
                <a:schemeClr val="bg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>
                <a:ln w="76200" cmpd="sng">
                  <a:solidFill>
                    <a:srgbClr val="000000"/>
                  </a:solidFill>
                </a:ln>
              </a:endParaRPr>
            </a:p>
          </p:txBody>
        </p:sp>
        <p:sp>
          <p:nvSpPr>
            <p:cNvPr id="23" name="Subtitle 2"/>
            <p:cNvSpPr txBox="1">
              <a:spLocks/>
            </p:cNvSpPr>
            <p:nvPr/>
          </p:nvSpPr>
          <p:spPr>
            <a:xfrm>
              <a:off x="3046138" y="1843278"/>
              <a:ext cx="719365" cy="787777"/>
            </a:xfrm>
            <a:prstGeom prst="rect">
              <a:avLst/>
            </a:prstGeom>
            <a:noFill/>
            <a:ln>
              <a:noFill/>
            </a:ln>
          </p:spPr>
          <p:txBody>
            <a:bodyPr vert="horz" lIns="91440" tIns="45720" rIns="91440" bIns="45720" rtlCol="0">
              <a:noAutofit/>
            </a:bodyPr>
            <a:lstStyle>
              <a:lvl1pPr marL="0" indent="0" algn="ctr" defTabSz="457200" rtl="0" eaLnBrk="1" latinLnBrk="0" hangingPunct="1"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457200" indent="0" algn="ctr" defTabSz="457200" rtl="0" eaLnBrk="1" latinLnBrk="0" hangingPunct="1">
                <a:spcBef>
                  <a:spcPct val="20000"/>
                </a:spcBef>
                <a:buFont typeface="Arial"/>
                <a:buNone/>
                <a:defRPr sz="2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2pPr>
              <a:lvl3pPr marL="914400" indent="0" algn="ctr" defTabSz="457200" rtl="0" eaLnBrk="1" latinLnBrk="0" hangingPunct="1">
                <a:spcBef>
                  <a:spcPct val="20000"/>
                </a:spcBef>
                <a:buFont typeface="Arial"/>
                <a:buNone/>
                <a:defRPr sz="24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3pPr>
              <a:lvl4pPr marL="1371600" indent="0" algn="ctr" defTabSz="457200" rtl="0" eaLnBrk="1" latinLnBrk="0" hangingPunct="1">
                <a:spcBef>
                  <a:spcPct val="20000"/>
                </a:spcBef>
                <a:buFont typeface="Arial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4pPr>
              <a:lvl5pPr marL="1828800" indent="0" algn="ctr" defTabSz="457200" rtl="0" eaLnBrk="1" latinLnBrk="0" hangingPunct="1">
                <a:spcBef>
                  <a:spcPct val="20000"/>
                </a:spcBef>
                <a:buFont typeface="Arial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5pPr>
              <a:lvl6pPr marL="2286000" indent="0" algn="ctr" defTabSz="457200" rtl="0" eaLnBrk="1" latinLnBrk="0" hangingPunct="1">
                <a:spcBef>
                  <a:spcPct val="20000"/>
                </a:spcBef>
                <a:buFont typeface="Arial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6pPr>
              <a:lvl7pPr marL="2743200" indent="0" algn="ctr" defTabSz="457200" rtl="0" eaLnBrk="1" latinLnBrk="0" hangingPunct="1">
                <a:spcBef>
                  <a:spcPct val="20000"/>
                </a:spcBef>
                <a:buFont typeface="Arial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7pPr>
              <a:lvl8pPr marL="3200400" indent="0" algn="ctr" defTabSz="457200" rtl="0" eaLnBrk="1" latinLnBrk="0" hangingPunct="1">
                <a:spcBef>
                  <a:spcPct val="20000"/>
                </a:spcBef>
                <a:buFont typeface="Arial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8pPr>
              <a:lvl9pPr marL="3657600" indent="0" algn="ctr" defTabSz="457200" rtl="0" eaLnBrk="1" latinLnBrk="0" hangingPunct="1">
                <a:spcBef>
                  <a:spcPct val="20000"/>
                </a:spcBef>
                <a:buFont typeface="Arial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spcAft>
                  <a:spcPts val="1200"/>
                </a:spcAft>
              </a:pPr>
              <a:r>
                <a:rPr lang="en-US" sz="5000" dirty="0" smtClean="0">
                  <a:solidFill>
                    <a:schemeClr val="bg1"/>
                  </a:solidFill>
                  <a:latin typeface="Avenir Book"/>
                  <a:cs typeface="Avenir Book"/>
                </a:rPr>
                <a:t>1</a:t>
              </a:r>
            </a:p>
          </p:txBody>
        </p:sp>
      </p:grpSp>
      <p:grpSp>
        <p:nvGrpSpPr>
          <p:cNvPr id="6" name="Group 5"/>
          <p:cNvGrpSpPr/>
          <p:nvPr/>
        </p:nvGrpSpPr>
        <p:grpSpPr>
          <a:xfrm>
            <a:off x="3035609" y="3520726"/>
            <a:ext cx="943624" cy="926735"/>
            <a:chOff x="2934009" y="3099587"/>
            <a:chExt cx="943624" cy="926735"/>
          </a:xfrm>
        </p:grpSpPr>
        <p:sp>
          <p:nvSpPr>
            <p:cNvPr id="24" name="Oval 23"/>
            <p:cNvSpPr/>
            <p:nvPr/>
          </p:nvSpPr>
          <p:spPr>
            <a:xfrm>
              <a:off x="2934009" y="3099587"/>
              <a:ext cx="943624" cy="926735"/>
            </a:xfrm>
            <a:prstGeom prst="ellipse">
              <a:avLst/>
            </a:prstGeom>
            <a:noFill/>
            <a:ln w="38100" cmpd="sng">
              <a:solidFill>
                <a:schemeClr val="bg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>
                <a:ln w="76200" cmpd="sng">
                  <a:solidFill>
                    <a:srgbClr val="000000"/>
                  </a:solidFill>
                </a:ln>
              </a:endParaRPr>
            </a:p>
          </p:txBody>
        </p:sp>
        <p:sp>
          <p:nvSpPr>
            <p:cNvPr id="25" name="Subtitle 2"/>
            <p:cNvSpPr txBox="1">
              <a:spLocks/>
            </p:cNvSpPr>
            <p:nvPr/>
          </p:nvSpPr>
          <p:spPr>
            <a:xfrm>
              <a:off x="3046138" y="3099587"/>
              <a:ext cx="719365" cy="787777"/>
            </a:xfrm>
            <a:prstGeom prst="rect">
              <a:avLst/>
            </a:prstGeom>
            <a:noFill/>
            <a:ln>
              <a:noFill/>
            </a:ln>
          </p:spPr>
          <p:txBody>
            <a:bodyPr vert="horz" lIns="91440" tIns="45720" rIns="91440" bIns="45720" rtlCol="0">
              <a:noAutofit/>
            </a:bodyPr>
            <a:lstStyle>
              <a:lvl1pPr marL="0" indent="0" algn="ctr" defTabSz="457200" rtl="0" eaLnBrk="1" latinLnBrk="0" hangingPunct="1"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457200" indent="0" algn="ctr" defTabSz="457200" rtl="0" eaLnBrk="1" latinLnBrk="0" hangingPunct="1">
                <a:spcBef>
                  <a:spcPct val="20000"/>
                </a:spcBef>
                <a:buFont typeface="Arial"/>
                <a:buNone/>
                <a:defRPr sz="2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2pPr>
              <a:lvl3pPr marL="914400" indent="0" algn="ctr" defTabSz="457200" rtl="0" eaLnBrk="1" latinLnBrk="0" hangingPunct="1">
                <a:spcBef>
                  <a:spcPct val="20000"/>
                </a:spcBef>
                <a:buFont typeface="Arial"/>
                <a:buNone/>
                <a:defRPr sz="24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3pPr>
              <a:lvl4pPr marL="1371600" indent="0" algn="ctr" defTabSz="457200" rtl="0" eaLnBrk="1" latinLnBrk="0" hangingPunct="1">
                <a:spcBef>
                  <a:spcPct val="20000"/>
                </a:spcBef>
                <a:buFont typeface="Arial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4pPr>
              <a:lvl5pPr marL="1828800" indent="0" algn="ctr" defTabSz="457200" rtl="0" eaLnBrk="1" latinLnBrk="0" hangingPunct="1">
                <a:spcBef>
                  <a:spcPct val="20000"/>
                </a:spcBef>
                <a:buFont typeface="Arial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5pPr>
              <a:lvl6pPr marL="2286000" indent="0" algn="ctr" defTabSz="457200" rtl="0" eaLnBrk="1" latinLnBrk="0" hangingPunct="1">
                <a:spcBef>
                  <a:spcPct val="20000"/>
                </a:spcBef>
                <a:buFont typeface="Arial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6pPr>
              <a:lvl7pPr marL="2743200" indent="0" algn="ctr" defTabSz="457200" rtl="0" eaLnBrk="1" latinLnBrk="0" hangingPunct="1">
                <a:spcBef>
                  <a:spcPct val="20000"/>
                </a:spcBef>
                <a:buFont typeface="Arial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7pPr>
              <a:lvl8pPr marL="3200400" indent="0" algn="ctr" defTabSz="457200" rtl="0" eaLnBrk="1" latinLnBrk="0" hangingPunct="1">
                <a:spcBef>
                  <a:spcPct val="20000"/>
                </a:spcBef>
                <a:buFont typeface="Arial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8pPr>
              <a:lvl9pPr marL="3657600" indent="0" algn="ctr" defTabSz="457200" rtl="0" eaLnBrk="1" latinLnBrk="0" hangingPunct="1">
                <a:spcBef>
                  <a:spcPct val="20000"/>
                </a:spcBef>
                <a:buFont typeface="Arial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spcAft>
                  <a:spcPts val="1200"/>
                </a:spcAft>
              </a:pPr>
              <a:r>
                <a:rPr lang="en-US" sz="5000" dirty="0">
                  <a:solidFill>
                    <a:schemeClr val="bg1"/>
                  </a:solidFill>
                  <a:latin typeface="Avenir Book"/>
                  <a:cs typeface="Avenir Book"/>
                </a:rPr>
                <a:t>2</a:t>
              </a:r>
              <a:endParaRPr lang="en-US" sz="5000" dirty="0" smtClean="0">
                <a:solidFill>
                  <a:schemeClr val="bg1"/>
                </a:solidFill>
                <a:latin typeface="Avenir Book"/>
                <a:cs typeface="Avenir Book"/>
              </a:endParaRPr>
            </a:p>
          </p:txBody>
        </p:sp>
      </p:grpSp>
      <p:grpSp>
        <p:nvGrpSpPr>
          <p:cNvPr id="7" name="Group 6"/>
          <p:cNvGrpSpPr/>
          <p:nvPr/>
        </p:nvGrpSpPr>
        <p:grpSpPr>
          <a:xfrm>
            <a:off x="3035609" y="5248973"/>
            <a:ext cx="943624" cy="926735"/>
            <a:chOff x="2934009" y="4360338"/>
            <a:chExt cx="943624" cy="926735"/>
          </a:xfrm>
        </p:grpSpPr>
        <p:sp>
          <p:nvSpPr>
            <p:cNvPr id="26" name="Oval 25"/>
            <p:cNvSpPr/>
            <p:nvPr/>
          </p:nvSpPr>
          <p:spPr>
            <a:xfrm>
              <a:off x="2934009" y="4360338"/>
              <a:ext cx="943624" cy="926735"/>
            </a:xfrm>
            <a:prstGeom prst="ellipse">
              <a:avLst/>
            </a:prstGeom>
            <a:noFill/>
            <a:ln w="38100" cmpd="sng">
              <a:solidFill>
                <a:schemeClr val="bg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>
                <a:ln w="76200" cmpd="sng">
                  <a:solidFill>
                    <a:srgbClr val="000000"/>
                  </a:solidFill>
                </a:ln>
              </a:endParaRPr>
            </a:p>
          </p:txBody>
        </p:sp>
        <p:sp>
          <p:nvSpPr>
            <p:cNvPr id="27" name="Subtitle 2"/>
            <p:cNvSpPr txBox="1">
              <a:spLocks/>
            </p:cNvSpPr>
            <p:nvPr/>
          </p:nvSpPr>
          <p:spPr>
            <a:xfrm>
              <a:off x="3046138" y="4360338"/>
              <a:ext cx="719365" cy="787777"/>
            </a:xfrm>
            <a:prstGeom prst="rect">
              <a:avLst/>
            </a:prstGeom>
            <a:noFill/>
            <a:ln>
              <a:noFill/>
            </a:ln>
          </p:spPr>
          <p:txBody>
            <a:bodyPr vert="horz" lIns="91440" tIns="45720" rIns="91440" bIns="45720" rtlCol="0">
              <a:noAutofit/>
            </a:bodyPr>
            <a:lstStyle>
              <a:lvl1pPr marL="0" indent="0" algn="ctr" defTabSz="457200" rtl="0" eaLnBrk="1" latinLnBrk="0" hangingPunct="1"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457200" indent="0" algn="ctr" defTabSz="457200" rtl="0" eaLnBrk="1" latinLnBrk="0" hangingPunct="1">
                <a:spcBef>
                  <a:spcPct val="20000"/>
                </a:spcBef>
                <a:buFont typeface="Arial"/>
                <a:buNone/>
                <a:defRPr sz="2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2pPr>
              <a:lvl3pPr marL="914400" indent="0" algn="ctr" defTabSz="457200" rtl="0" eaLnBrk="1" latinLnBrk="0" hangingPunct="1">
                <a:spcBef>
                  <a:spcPct val="20000"/>
                </a:spcBef>
                <a:buFont typeface="Arial"/>
                <a:buNone/>
                <a:defRPr sz="24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3pPr>
              <a:lvl4pPr marL="1371600" indent="0" algn="ctr" defTabSz="457200" rtl="0" eaLnBrk="1" latinLnBrk="0" hangingPunct="1">
                <a:spcBef>
                  <a:spcPct val="20000"/>
                </a:spcBef>
                <a:buFont typeface="Arial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4pPr>
              <a:lvl5pPr marL="1828800" indent="0" algn="ctr" defTabSz="457200" rtl="0" eaLnBrk="1" latinLnBrk="0" hangingPunct="1">
                <a:spcBef>
                  <a:spcPct val="20000"/>
                </a:spcBef>
                <a:buFont typeface="Arial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5pPr>
              <a:lvl6pPr marL="2286000" indent="0" algn="ctr" defTabSz="457200" rtl="0" eaLnBrk="1" latinLnBrk="0" hangingPunct="1">
                <a:spcBef>
                  <a:spcPct val="20000"/>
                </a:spcBef>
                <a:buFont typeface="Arial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6pPr>
              <a:lvl7pPr marL="2743200" indent="0" algn="ctr" defTabSz="457200" rtl="0" eaLnBrk="1" latinLnBrk="0" hangingPunct="1">
                <a:spcBef>
                  <a:spcPct val="20000"/>
                </a:spcBef>
                <a:buFont typeface="Arial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7pPr>
              <a:lvl8pPr marL="3200400" indent="0" algn="ctr" defTabSz="457200" rtl="0" eaLnBrk="1" latinLnBrk="0" hangingPunct="1">
                <a:spcBef>
                  <a:spcPct val="20000"/>
                </a:spcBef>
                <a:buFont typeface="Arial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8pPr>
              <a:lvl9pPr marL="3657600" indent="0" algn="ctr" defTabSz="457200" rtl="0" eaLnBrk="1" latinLnBrk="0" hangingPunct="1">
                <a:spcBef>
                  <a:spcPct val="20000"/>
                </a:spcBef>
                <a:buFont typeface="Arial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spcAft>
                  <a:spcPts val="1200"/>
                </a:spcAft>
              </a:pPr>
              <a:r>
                <a:rPr lang="en-US" sz="5000" dirty="0">
                  <a:solidFill>
                    <a:schemeClr val="bg1"/>
                  </a:solidFill>
                  <a:latin typeface="Avenir Book"/>
                  <a:cs typeface="Avenir Book"/>
                </a:rPr>
                <a:t>3</a:t>
              </a:r>
              <a:endParaRPr lang="en-US" sz="5000" dirty="0" smtClean="0">
                <a:solidFill>
                  <a:schemeClr val="bg1"/>
                </a:solidFill>
                <a:latin typeface="Avenir Book"/>
                <a:cs typeface="Avenir Book"/>
              </a:endParaRPr>
            </a:p>
          </p:txBody>
        </p:sp>
      </p:grpSp>
    </p:spTree>
  </p:cSld>
  <p:clrMapOvr>
    <a:masterClrMapping/>
  </p:clrMapOvr>
  <p:transition xmlns:p14="http://schemas.microsoft.com/office/powerpoint/2010/main" spd="slow">
    <p:cut/>
  </p:transition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Shape 111"/>
          <p:cNvSpPr txBox="1"/>
          <p:nvPr/>
        </p:nvSpPr>
        <p:spPr>
          <a:xfrm>
            <a:off x="598210" y="2740584"/>
            <a:ext cx="8196068" cy="315603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rgbClr val="888888"/>
              </a:buClr>
              <a:buFont typeface="Arial"/>
              <a:buNone/>
            </a:pPr>
            <a:endParaRPr sz="3200" b="0" i="0" u="none" strike="noStrike" cap="none" baseline="0">
              <a:solidFill>
                <a:schemeClr val="lt1"/>
              </a:solidFill>
              <a:latin typeface="Galdeano"/>
              <a:ea typeface="Galdeano"/>
              <a:cs typeface="Galdeano"/>
              <a:sym typeface="Galdeano"/>
            </a:endParaRPr>
          </a:p>
        </p:txBody>
      </p:sp>
      <p:sp>
        <p:nvSpPr>
          <p:cNvPr id="112" name="Shape 112"/>
          <p:cNvSpPr txBox="1"/>
          <p:nvPr/>
        </p:nvSpPr>
        <p:spPr>
          <a:xfrm>
            <a:off x="2559981" y="1172637"/>
            <a:ext cx="6404886" cy="1127301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1200"/>
              </a:spcAft>
              <a:buClr>
                <a:schemeClr val="lt1"/>
              </a:buClr>
              <a:buSzPct val="25000"/>
              <a:buFont typeface="Arial"/>
              <a:buNone/>
            </a:pPr>
            <a:r>
              <a:rPr lang="en-US" sz="4800" b="1" dirty="0">
                <a:solidFill>
                  <a:schemeClr val="lt1"/>
                </a:solidFill>
                <a:latin typeface="Candara"/>
                <a:ea typeface="Galdeano"/>
                <a:cs typeface="Candara"/>
                <a:sym typeface="Galdeano"/>
              </a:rPr>
              <a:t>Keep C</a:t>
            </a:r>
            <a:r>
              <a:rPr lang="en-US" sz="4800" b="1" dirty="0" smtClean="0">
                <a:solidFill>
                  <a:schemeClr val="lt1"/>
                </a:solidFill>
                <a:latin typeface="Candara"/>
                <a:ea typeface="Galdeano"/>
                <a:cs typeface="Candara"/>
                <a:sym typeface="Galdeano"/>
              </a:rPr>
              <a:t>ats Indoors</a:t>
            </a:r>
            <a:endParaRPr lang="en-US" sz="4800" b="1" dirty="0">
              <a:solidFill>
                <a:schemeClr val="lt1"/>
              </a:solidFill>
              <a:latin typeface="Candara"/>
              <a:ea typeface="Galdeano"/>
              <a:cs typeface="Candara"/>
              <a:sym typeface="Galdeano"/>
            </a:endParaRPr>
          </a:p>
        </p:txBody>
      </p:sp>
      <p:sp>
        <p:nvSpPr>
          <p:cNvPr id="113" name="Shape 113"/>
          <p:cNvSpPr/>
          <p:nvPr/>
        </p:nvSpPr>
        <p:spPr>
          <a:xfrm>
            <a:off x="645295" y="615756"/>
            <a:ext cx="1591891" cy="1553151"/>
          </a:xfrm>
          <a:prstGeom prst="ellipse">
            <a:avLst/>
          </a:prstGeom>
          <a:noFill/>
          <a:ln w="95250" cap="flat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 b="0" i="0" u="none" strike="noStrike" cap="none" baseline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4" name="Shape 114"/>
          <p:cNvSpPr txBox="1"/>
          <p:nvPr/>
        </p:nvSpPr>
        <p:spPr>
          <a:xfrm>
            <a:off x="824426" y="557631"/>
            <a:ext cx="1213567" cy="132026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1200"/>
              </a:spcAft>
              <a:buClr>
                <a:schemeClr val="lt1"/>
              </a:buClr>
              <a:buSzPct val="25000"/>
              <a:buFont typeface="Arial"/>
              <a:buNone/>
            </a:pPr>
            <a:r>
              <a:rPr lang="en-US" sz="96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1</a:t>
            </a:r>
          </a:p>
        </p:txBody>
      </p:sp>
      <p:sp>
        <p:nvSpPr>
          <p:cNvPr id="115" name="Shape 115"/>
          <p:cNvSpPr/>
          <p:nvPr/>
        </p:nvSpPr>
        <p:spPr>
          <a:xfrm>
            <a:off x="4359290" y="2738990"/>
            <a:ext cx="4434988" cy="3157624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>
              <a:spcAft>
                <a:spcPts val="1200"/>
              </a:spcAft>
              <a:buSzPct val="25000"/>
            </a:pPr>
            <a:r>
              <a:rPr lang="en-US" sz="2200" b="1" dirty="0">
                <a:solidFill>
                  <a:srgbClr val="404040"/>
                </a:solidFill>
                <a:latin typeface="Candara"/>
                <a:ea typeface="Galdeano"/>
                <a:cs typeface="Candara"/>
                <a:sym typeface="Galdeano"/>
              </a:rPr>
              <a:t>Ensure the safety of cats and wildlife by keeping cats </a:t>
            </a:r>
            <a:r>
              <a:rPr lang="en-US" sz="2200" b="1" dirty="0" smtClean="0">
                <a:solidFill>
                  <a:srgbClr val="404040"/>
                </a:solidFill>
                <a:latin typeface="Candara"/>
                <a:ea typeface="Galdeano"/>
                <a:cs typeface="Candara"/>
                <a:sym typeface="Galdeano"/>
              </a:rPr>
              <a:t>indoors.</a:t>
            </a:r>
            <a:endParaRPr lang="en-US" sz="2200" b="1" dirty="0">
              <a:solidFill>
                <a:srgbClr val="404040"/>
              </a:solidFill>
              <a:latin typeface="Candara"/>
              <a:ea typeface="Galdeano"/>
              <a:cs typeface="Candara"/>
              <a:sym typeface="Galdeano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1200"/>
              </a:spcAft>
              <a:buSzPct val="25000"/>
              <a:buNone/>
            </a:pPr>
            <a:r>
              <a:rPr lang="en-US" sz="2000" dirty="0" smtClean="0">
                <a:solidFill>
                  <a:srgbClr val="404040"/>
                </a:solidFill>
                <a:latin typeface="Candara"/>
                <a:ea typeface="Galdeano"/>
                <a:cs typeface="Candara"/>
                <a:sym typeface="Galdeano"/>
              </a:rPr>
              <a:t>Allowing </a:t>
            </a:r>
            <a:r>
              <a:rPr lang="en-US" sz="2000" dirty="0">
                <a:solidFill>
                  <a:srgbClr val="404040"/>
                </a:solidFill>
                <a:latin typeface="Candara"/>
                <a:ea typeface="Galdeano"/>
                <a:cs typeface="Candara"/>
                <a:sym typeface="Galdeano"/>
              </a:rPr>
              <a:t>cats outdoors </a:t>
            </a:r>
            <a:r>
              <a:rPr lang="en-US" sz="2000" dirty="0" smtClean="0">
                <a:solidFill>
                  <a:srgbClr val="404040"/>
                </a:solidFill>
                <a:latin typeface="Candara"/>
                <a:ea typeface="Galdeano"/>
                <a:cs typeface="Candara"/>
                <a:sym typeface="Galdeano"/>
              </a:rPr>
              <a:t>threatens </a:t>
            </a:r>
            <a:r>
              <a:rPr lang="en-US" sz="2000" dirty="0">
                <a:solidFill>
                  <a:srgbClr val="404040"/>
                </a:solidFill>
                <a:latin typeface="Candara"/>
                <a:ea typeface="Galdeano"/>
                <a:cs typeface="Candara"/>
                <a:sym typeface="Galdeano"/>
              </a:rPr>
              <a:t>the lives </a:t>
            </a:r>
            <a:r>
              <a:rPr lang="en-US" sz="2000" dirty="0" smtClean="0">
                <a:solidFill>
                  <a:srgbClr val="404040"/>
                </a:solidFill>
                <a:latin typeface="Candara"/>
                <a:ea typeface="Galdeano"/>
                <a:cs typeface="Candara"/>
                <a:sym typeface="Galdeano"/>
              </a:rPr>
              <a:t>of the </a:t>
            </a:r>
            <a:r>
              <a:rPr lang="en-US" sz="2000" dirty="0">
                <a:solidFill>
                  <a:srgbClr val="404040"/>
                </a:solidFill>
                <a:latin typeface="Candara"/>
                <a:ea typeface="Galdeano"/>
                <a:cs typeface="Candara"/>
                <a:sym typeface="Galdeano"/>
              </a:rPr>
              <a:t>animals cats prey </a:t>
            </a:r>
            <a:r>
              <a:rPr lang="en-US" sz="2000" dirty="0" smtClean="0">
                <a:solidFill>
                  <a:srgbClr val="404040"/>
                </a:solidFill>
                <a:latin typeface="Candara"/>
                <a:ea typeface="Galdeano"/>
                <a:cs typeface="Candara"/>
                <a:sym typeface="Galdeano"/>
              </a:rPr>
              <a:t>upon. It </a:t>
            </a:r>
            <a:r>
              <a:rPr lang="en-US" sz="2000" dirty="0" smtClean="0">
                <a:solidFill>
                  <a:srgbClr val="404040"/>
                </a:solidFill>
                <a:latin typeface="Candara"/>
                <a:ea typeface="Galdeano"/>
                <a:cs typeface="Candara"/>
                <a:sym typeface="Galdeano"/>
              </a:rPr>
              <a:t>can also </a:t>
            </a:r>
            <a:r>
              <a:rPr lang="en-US" sz="2000" dirty="0">
                <a:solidFill>
                  <a:srgbClr val="404040"/>
                </a:solidFill>
                <a:latin typeface="Candara"/>
                <a:ea typeface="Galdeano"/>
                <a:cs typeface="Candara"/>
                <a:sym typeface="Galdeano"/>
              </a:rPr>
              <a:t>shorten the lifespan of </a:t>
            </a:r>
            <a:r>
              <a:rPr lang="en-US" sz="2000" dirty="0" smtClean="0">
                <a:solidFill>
                  <a:srgbClr val="404040"/>
                </a:solidFill>
                <a:latin typeface="Candara"/>
                <a:ea typeface="Galdeano"/>
                <a:cs typeface="Candara"/>
                <a:sym typeface="Galdeano"/>
              </a:rPr>
              <a:t>the cats themselves. Car traffic, poison-tainted prey, disease, and </a:t>
            </a:r>
            <a:r>
              <a:rPr lang="en-US" sz="2000" dirty="0">
                <a:solidFill>
                  <a:srgbClr val="404040"/>
                </a:solidFill>
                <a:latin typeface="Candara"/>
                <a:ea typeface="Galdeano"/>
                <a:cs typeface="Candara"/>
                <a:sym typeface="Galdeano"/>
              </a:rPr>
              <a:t>risky hunting behavior </a:t>
            </a:r>
            <a:r>
              <a:rPr lang="en-US" sz="2000" dirty="0" smtClean="0">
                <a:solidFill>
                  <a:srgbClr val="404040"/>
                </a:solidFill>
                <a:latin typeface="Candara"/>
                <a:ea typeface="Galdeano"/>
                <a:cs typeface="Candara"/>
                <a:sym typeface="Galdeano"/>
              </a:rPr>
              <a:t>put </a:t>
            </a:r>
            <a:r>
              <a:rPr lang="en-US" sz="2000" dirty="0">
                <a:solidFill>
                  <a:srgbClr val="404040"/>
                </a:solidFill>
                <a:latin typeface="Candara"/>
                <a:ea typeface="Galdeano"/>
                <a:cs typeface="Candara"/>
                <a:sym typeface="Galdeano"/>
              </a:rPr>
              <a:t>cats at risk of </a:t>
            </a:r>
            <a:r>
              <a:rPr lang="en-US" sz="2000" dirty="0" smtClean="0">
                <a:solidFill>
                  <a:srgbClr val="404040"/>
                </a:solidFill>
                <a:latin typeface="Candara"/>
                <a:ea typeface="Galdeano"/>
                <a:cs typeface="Candara"/>
                <a:sym typeface="Galdeano"/>
              </a:rPr>
              <a:t>early death. </a:t>
            </a:r>
          </a:p>
        </p:txBody>
      </p:sp>
      <p:sp>
        <p:nvSpPr>
          <p:cNvPr id="116" name="Shape 116"/>
          <p:cNvSpPr txBox="1"/>
          <p:nvPr/>
        </p:nvSpPr>
        <p:spPr>
          <a:xfrm>
            <a:off x="2559981" y="533216"/>
            <a:ext cx="6136754" cy="657464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rgbClr val="FFFFFF"/>
              </a:buClr>
              <a:buSzPct val="25000"/>
              <a:buFont typeface="Arial"/>
              <a:buNone/>
            </a:pPr>
            <a:r>
              <a:rPr lang="en-US" sz="3200" b="1" u="none" strike="noStrike" cap="none" baseline="0" dirty="0">
                <a:solidFill>
                  <a:srgbClr val="FFFFFF"/>
                </a:solidFill>
                <a:latin typeface="Candara"/>
                <a:ea typeface="Galdeano"/>
                <a:cs typeface="Candara"/>
                <a:sym typeface="Galdeano"/>
              </a:rPr>
              <a:t>What Can You Do about It?</a:t>
            </a:r>
          </a:p>
        </p:txBody>
      </p:sp>
      <p:cxnSp>
        <p:nvCxnSpPr>
          <p:cNvPr id="117" name="Shape 117"/>
          <p:cNvCxnSpPr/>
          <p:nvPr/>
        </p:nvCxnSpPr>
        <p:spPr>
          <a:xfrm>
            <a:off x="2559981" y="1172637"/>
            <a:ext cx="6073955" cy="0"/>
          </a:xfrm>
          <a:prstGeom prst="straightConnector1">
            <a:avLst/>
          </a:prstGeom>
          <a:noFill/>
          <a:ln w="25400" cap="flat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118" name="Shape 118"/>
          <p:cNvPicPr preferRelativeResize="0"/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208"/>
          <a:stretch/>
        </p:blipFill>
        <p:spPr>
          <a:xfrm>
            <a:off x="645295" y="2744619"/>
            <a:ext cx="3281559" cy="274178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</p:cSld>
  <p:clrMapOvr>
    <a:masterClrMapping/>
  </p:clrMapOvr>
  <p:transition xmlns:p14="http://schemas.microsoft.com/office/powerpoint/2010/main" spd="slow">
    <p:cut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Shape 123"/>
          <p:cNvSpPr txBox="1"/>
          <p:nvPr/>
        </p:nvSpPr>
        <p:spPr>
          <a:xfrm>
            <a:off x="598210" y="2876053"/>
            <a:ext cx="8196068" cy="315603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rgbClr val="888888"/>
              </a:buClr>
              <a:buFont typeface="Arial"/>
              <a:buNone/>
            </a:pPr>
            <a:endParaRPr sz="3200" b="0" i="0" u="none" strike="noStrike" cap="none" baseline="0">
              <a:solidFill>
                <a:schemeClr val="lt1"/>
              </a:solidFill>
              <a:latin typeface="Galdeano"/>
              <a:ea typeface="Galdeano"/>
              <a:cs typeface="Galdeano"/>
              <a:sym typeface="Galdeano"/>
            </a:endParaRPr>
          </a:p>
        </p:txBody>
      </p:sp>
      <p:sp>
        <p:nvSpPr>
          <p:cNvPr id="124" name="Shape 124"/>
          <p:cNvSpPr/>
          <p:nvPr/>
        </p:nvSpPr>
        <p:spPr>
          <a:xfrm>
            <a:off x="3897786" y="2660296"/>
            <a:ext cx="4600684" cy="383452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1200"/>
              </a:spcAft>
              <a:buSzPct val="25000"/>
              <a:buNone/>
            </a:pPr>
            <a:r>
              <a:rPr lang="en-US" sz="2200" b="1" dirty="0" smtClean="0">
                <a:solidFill>
                  <a:srgbClr val="404040"/>
                </a:solidFill>
                <a:latin typeface="Candara"/>
                <a:ea typeface="Galdeano"/>
                <a:cs typeface="Candara"/>
                <a:sym typeface="Galdeano"/>
              </a:rPr>
              <a:t>Indoor pets can sometimes escape. Sterilize your pet so that if it gets out by accident, it won’t contribute </a:t>
            </a:r>
            <a:r>
              <a:rPr lang="en-US" sz="2200" b="1" dirty="0">
                <a:solidFill>
                  <a:srgbClr val="404040"/>
                </a:solidFill>
                <a:latin typeface="Candara"/>
                <a:ea typeface="Galdeano"/>
                <a:cs typeface="Candara"/>
                <a:sym typeface="Galdeano"/>
              </a:rPr>
              <a:t>offspring to the feral cat population. </a:t>
            </a:r>
          </a:p>
          <a:p>
            <a:pPr marL="0" marR="0" lvl="0" indent="0" algn="l" rtl="0">
              <a:spcBef>
                <a:spcPts val="0"/>
              </a:spcBef>
              <a:spcAft>
                <a:spcPts val="1200"/>
              </a:spcAft>
              <a:buSzPct val="25000"/>
              <a:buNone/>
            </a:pPr>
            <a:r>
              <a:rPr lang="en-US" sz="2200" dirty="0">
                <a:solidFill>
                  <a:srgbClr val="404040"/>
                </a:solidFill>
                <a:latin typeface="Candara"/>
                <a:ea typeface="Galdeano"/>
                <a:cs typeface="Candara"/>
                <a:sym typeface="Galdeano"/>
              </a:rPr>
              <a:t>I</a:t>
            </a:r>
            <a:r>
              <a:rPr lang="en-US" sz="2200" dirty="0" smtClean="0">
                <a:solidFill>
                  <a:srgbClr val="404040"/>
                </a:solidFill>
                <a:latin typeface="Candara"/>
                <a:ea typeface="Galdeano"/>
                <a:cs typeface="Candara"/>
                <a:sym typeface="Galdeano"/>
              </a:rPr>
              <a:t>f </a:t>
            </a:r>
            <a:r>
              <a:rPr lang="en-US" sz="2200" dirty="0">
                <a:solidFill>
                  <a:srgbClr val="404040"/>
                </a:solidFill>
                <a:latin typeface="Candara"/>
                <a:ea typeface="Galdeano"/>
                <a:cs typeface="Candara"/>
                <a:sym typeface="Galdeano"/>
              </a:rPr>
              <a:t>you see feral cats nearby, notify someone. There are many programs and organizations that trap, sterilize, and then release feral cats. </a:t>
            </a:r>
          </a:p>
        </p:txBody>
      </p:sp>
      <p:sp>
        <p:nvSpPr>
          <p:cNvPr id="125" name="Shape 125"/>
          <p:cNvSpPr/>
          <p:nvPr/>
        </p:nvSpPr>
        <p:spPr>
          <a:xfrm>
            <a:off x="645295" y="615756"/>
            <a:ext cx="1591891" cy="1553151"/>
          </a:xfrm>
          <a:prstGeom prst="ellipse">
            <a:avLst/>
          </a:prstGeom>
          <a:noFill/>
          <a:ln w="95250" cap="flat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 b="0" i="0" u="none" strike="noStrike" cap="none" baseline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26" name="Shape 126"/>
          <p:cNvSpPr txBox="1"/>
          <p:nvPr/>
        </p:nvSpPr>
        <p:spPr>
          <a:xfrm>
            <a:off x="824426" y="557631"/>
            <a:ext cx="1213567" cy="132026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1200"/>
              </a:spcAft>
              <a:buClr>
                <a:schemeClr val="lt1"/>
              </a:buClr>
              <a:buSzPct val="25000"/>
              <a:buFont typeface="Arial"/>
              <a:buNone/>
            </a:pPr>
            <a:r>
              <a:rPr lang="en-US" sz="96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2</a:t>
            </a:r>
          </a:p>
        </p:txBody>
      </p:sp>
      <p:sp>
        <p:nvSpPr>
          <p:cNvPr id="127" name="Shape 127"/>
          <p:cNvSpPr txBox="1"/>
          <p:nvPr/>
        </p:nvSpPr>
        <p:spPr>
          <a:xfrm>
            <a:off x="2559981" y="1172637"/>
            <a:ext cx="6702552" cy="112740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1200"/>
              </a:spcAft>
              <a:buClr>
                <a:schemeClr val="lt1"/>
              </a:buClr>
              <a:buSzPct val="25000"/>
              <a:buFont typeface="Arial"/>
              <a:buNone/>
            </a:pPr>
            <a:r>
              <a:rPr lang="en-US" sz="4800" b="1" dirty="0">
                <a:solidFill>
                  <a:schemeClr val="lt1"/>
                </a:solidFill>
                <a:latin typeface="Candara"/>
                <a:ea typeface="Galdeano"/>
                <a:cs typeface="Candara"/>
                <a:sym typeface="Galdeano"/>
              </a:rPr>
              <a:t>Spay </a:t>
            </a:r>
            <a:r>
              <a:rPr lang="en-US" sz="4800" b="1" dirty="0" smtClean="0">
                <a:solidFill>
                  <a:schemeClr val="lt1"/>
                </a:solidFill>
                <a:latin typeface="Candara"/>
                <a:ea typeface="Galdeano"/>
                <a:cs typeface="Candara"/>
                <a:sym typeface="Galdeano"/>
              </a:rPr>
              <a:t>/ Neuter </a:t>
            </a:r>
            <a:r>
              <a:rPr lang="en-US" sz="4800" b="1" dirty="0">
                <a:solidFill>
                  <a:schemeClr val="lt1"/>
                </a:solidFill>
                <a:latin typeface="Candara"/>
                <a:ea typeface="Galdeano"/>
                <a:cs typeface="Candara"/>
                <a:sym typeface="Galdeano"/>
              </a:rPr>
              <a:t>Y</a:t>
            </a:r>
            <a:r>
              <a:rPr lang="en-US" sz="4800" b="1" dirty="0" smtClean="0">
                <a:solidFill>
                  <a:schemeClr val="lt1"/>
                </a:solidFill>
                <a:latin typeface="Candara"/>
                <a:ea typeface="Galdeano"/>
                <a:cs typeface="Candara"/>
                <a:sym typeface="Galdeano"/>
              </a:rPr>
              <a:t>our Pet</a:t>
            </a:r>
            <a:endParaRPr lang="en-US" sz="4800" b="1" dirty="0">
              <a:solidFill>
                <a:schemeClr val="lt1"/>
              </a:solidFill>
              <a:latin typeface="Candara"/>
              <a:ea typeface="Galdeano"/>
              <a:cs typeface="Candara"/>
              <a:sym typeface="Galdeano"/>
            </a:endParaRPr>
          </a:p>
        </p:txBody>
      </p:sp>
      <p:sp>
        <p:nvSpPr>
          <p:cNvPr id="128" name="Shape 128"/>
          <p:cNvSpPr txBox="1"/>
          <p:nvPr/>
        </p:nvSpPr>
        <p:spPr>
          <a:xfrm>
            <a:off x="2559981" y="533216"/>
            <a:ext cx="6136754" cy="657464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rgbClr val="FFFFFF"/>
              </a:buClr>
              <a:buSzPct val="25000"/>
              <a:buFont typeface="Arial"/>
              <a:buNone/>
            </a:pPr>
            <a:r>
              <a:rPr lang="en-US" sz="3200" b="1" u="none" strike="noStrike" cap="none" baseline="0" dirty="0">
                <a:solidFill>
                  <a:srgbClr val="FFFFFF"/>
                </a:solidFill>
                <a:latin typeface="Candara"/>
                <a:ea typeface="Galdeano"/>
                <a:cs typeface="Candara"/>
                <a:sym typeface="Galdeano"/>
              </a:rPr>
              <a:t>What Can You Do about It?</a:t>
            </a:r>
          </a:p>
        </p:txBody>
      </p:sp>
      <p:cxnSp>
        <p:nvCxnSpPr>
          <p:cNvPr id="129" name="Shape 129"/>
          <p:cNvCxnSpPr/>
          <p:nvPr/>
        </p:nvCxnSpPr>
        <p:spPr>
          <a:xfrm>
            <a:off x="2559981" y="1172637"/>
            <a:ext cx="6073955" cy="0"/>
          </a:xfrm>
          <a:prstGeom prst="straightConnector1">
            <a:avLst/>
          </a:prstGeom>
          <a:noFill/>
          <a:ln w="25400" cap="flat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pic>
        <p:nvPicPr>
          <p:cNvPr id="130" name="Shape 130"/>
          <p:cNvPicPr preferRelativeResize="0"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4426" y="2667881"/>
            <a:ext cx="2637452" cy="351660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</p:cSld>
  <p:clrMapOvr>
    <a:masterClrMapping/>
  </p:clrMapOvr>
  <p:transition xmlns:p14="http://schemas.microsoft.com/office/powerpoint/2010/main" spd="slow">
    <p:cut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Shape 136"/>
          <p:cNvSpPr/>
          <p:nvPr/>
        </p:nvSpPr>
        <p:spPr>
          <a:xfrm>
            <a:off x="4527235" y="2655537"/>
            <a:ext cx="4437632" cy="3066081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lvl="0" rtl="0">
              <a:spcBef>
                <a:spcPts val="0"/>
              </a:spcBef>
              <a:spcAft>
                <a:spcPts val="1200"/>
              </a:spcAft>
              <a:buClr>
                <a:schemeClr val="dk1"/>
              </a:buClr>
              <a:buSzPct val="100000"/>
            </a:pPr>
            <a:r>
              <a:rPr lang="en-US" sz="2200" b="1" dirty="0">
                <a:solidFill>
                  <a:srgbClr val="404040"/>
                </a:solidFill>
                <a:latin typeface="Candara"/>
                <a:ea typeface="Galdeano"/>
                <a:cs typeface="Candara"/>
                <a:sym typeface="Galdeano"/>
              </a:rPr>
              <a:t>Get the word out about the dangers of feral and outdoor cats.  </a:t>
            </a:r>
          </a:p>
          <a:p>
            <a:pPr lvl="0" rtl="0">
              <a:spcBef>
                <a:spcPts val="0"/>
              </a:spcBef>
              <a:spcAft>
                <a:spcPts val="1200"/>
              </a:spcAft>
              <a:buClr>
                <a:schemeClr val="dk1"/>
              </a:buClr>
              <a:buSzPct val="100000"/>
            </a:pPr>
            <a:r>
              <a:rPr lang="en-US" sz="2200" b="1" dirty="0">
                <a:solidFill>
                  <a:srgbClr val="404040"/>
                </a:solidFill>
                <a:latin typeface="Candara"/>
                <a:ea typeface="Galdeano"/>
                <a:cs typeface="Candara"/>
                <a:sym typeface="Galdeano"/>
              </a:rPr>
              <a:t>I</a:t>
            </a:r>
            <a:r>
              <a:rPr lang="en-US" sz="2200" b="1" dirty="0" smtClean="0">
                <a:solidFill>
                  <a:srgbClr val="404040"/>
                </a:solidFill>
                <a:latin typeface="Candara"/>
                <a:ea typeface="Galdeano"/>
                <a:cs typeface="Candara"/>
                <a:sym typeface="Galdeano"/>
              </a:rPr>
              <a:t>f </a:t>
            </a:r>
            <a:r>
              <a:rPr lang="en-US" sz="2200" b="1" dirty="0">
                <a:solidFill>
                  <a:srgbClr val="404040"/>
                </a:solidFill>
                <a:latin typeface="Candara"/>
                <a:ea typeface="Galdeano"/>
                <a:cs typeface="Candara"/>
                <a:sym typeface="Galdeano"/>
              </a:rPr>
              <a:t>your cat must be outside, </a:t>
            </a:r>
            <a:r>
              <a:rPr lang="en-US" sz="2200" b="1" dirty="0" smtClean="0">
                <a:solidFill>
                  <a:srgbClr val="404040"/>
                </a:solidFill>
                <a:latin typeface="Candara"/>
                <a:ea typeface="Galdeano"/>
                <a:cs typeface="Candara"/>
                <a:sym typeface="Galdeano"/>
              </a:rPr>
              <a:t>put a bell on your cat’s collar</a:t>
            </a:r>
            <a:r>
              <a:rPr lang="en-US" sz="2000" dirty="0" smtClean="0">
                <a:solidFill>
                  <a:srgbClr val="404040"/>
                </a:solidFill>
                <a:latin typeface="Candara"/>
                <a:ea typeface="Galdeano"/>
                <a:cs typeface="Candara"/>
                <a:sym typeface="Galdeano"/>
              </a:rPr>
              <a:t>. </a:t>
            </a:r>
            <a:endParaRPr lang="en-US" sz="2000" dirty="0">
              <a:solidFill>
                <a:srgbClr val="404040"/>
              </a:solidFill>
              <a:latin typeface="Candara"/>
              <a:ea typeface="Galdeano"/>
              <a:cs typeface="Candara"/>
              <a:sym typeface="Galdeano"/>
            </a:endParaRPr>
          </a:p>
          <a:p>
            <a:pPr lvl="0" rtl="0">
              <a:spcBef>
                <a:spcPts val="0"/>
              </a:spcBef>
              <a:spcAft>
                <a:spcPts val="1200"/>
              </a:spcAft>
              <a:buClr>
                <a:schemeClr val="dk1"/>
              </a:buClr>
              <a:buSzPct val="100000"/>
            </a:pPr>
            <a:r>
              <a:rPr lang="en-US" sz="2000" dirty="0" smtClean="0">
                <a:solidFill>
                  <a:srgbClr val="404040"/>
                </a:solidFill>
                <a:latin typeface="Candara"/>
                <a:ea typeface="Galdeano"/>
                <a:cs typeface="Candara"/>
                <a:sym typeface="Galdeano"/>
              </a:rPr>
              <a:t>A bell can sometimes alert prey that</a:t>
            </a:r>
            <a:br>
              <a:rPr lang="en-US" sz="2000" dirty="0" smtClean="0">
                <a:solidFill>
                  <a:srgbClr val="404040"/>
                </a:solidFill>
                <a:latin typeface="Candara"/>
                <a:ea typeface="Galdeano"/>
                <a:cs typeface="Candara"/>
                <a:sym typeface="Galdeano"/>
              </a:rPr>
            </a:br>
            <a:r>
              <a:rPr lang="en-US" sz="2000" dirty="0" smtClean="0">
                <a:solidFill>
                  <a:srgbClr val="404040"/>
                </a:solidFill>
                <a:latin typeface="Candara"/>
                <a:ea typeface="Galdeano"/>
                <a:cs typeface="Candara"/>
                <a:sym typeface="Galdeano"/>
              </a:rPr>
              <a:t> a predator is nearby. The advance warning can help small animals </a:t>
            </a:r>
            <a:br>
              <a:rPr lang="en-US" sz="2000" dirty="0" smtClean="0">
                <a:solidFill>
                  <a:srgbClr val="404040"/>
                </a:solidFill>
                <a:latin typeface="Candara"/>
                <a:ea typeface="Galdeano"/>
                <a:cs typeface="Candara"/>
                <a:sym typeface="Galdeano"/>
              </a:rPr>
            </a:br>
            <a:r>
              <a:rPr lang="en-US" sz="2000" dirty="0" smtClean="0">
                <a:solidFill>
                  <a:srgbClr val="404040"/>
                </a:solidFill>
                <a:latin typeface="Candara"/>
                <a:ea typeface="Galdeano"/>
                <a:cs typeface="Candara"/>
                <a:sym typeface="Galdeano"/>
              </a:rPr>
              <a:t>escape serious injury or death. </a:t>
            </a:r>
            <a:endParaRPr lang="en-US" sz="2000" dirty="0">
              <a:solidFill>
                <a:srgbClr val="404040"/>
              </a:solidFill>
              <a:latin typeface="Candara"/>
              <a:ea typeface="Galdeano"/>
              <a:cs typeface="Candara"/>
              <a:sym typeface="Galdeano"/>
            </a:endParaRPr>
          </a:p>
        </p:txBody>
      </p:sp>
      <p:sp>
        <p:nvSpPr>
          <p:cNvPr id="137" name="Shape 137"/>
          <p:cNvSpPr txBox="1"/>
          <p:nvPr/>
        </p:nvSpPr>
        <p:spPr>
          <a:xfrm>
            <a:off x="2559981" y="1172637"/>
            <a:ext cx="6404886" cy="1127301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1200"/>
              </a:spcAft>
              <a:buClr>
                <a:schemeClr val="lt1"/>
              </a:buClr>
              <a:buSzPct val="25000"/>
              <a:buFont typeface="Arial"/>
              <a:buNone/>
            </a:pPr>
            <a:r>
              <a:rPr lang="en-US" sz="4800" b="1" dirty="0" smtClean="0">
                <a:solidFill>
                  <a:schemeClr val="lt1"/>
                </a:solidFill>
                <a:latin typeface="Candara"/>
                <a:ea typeface="Galdeano"/>
                <a:cs typeface="Candara"/>
                <a:sym typeface="Galdeano"/>
              </a:rPr>
              <a:t>Sound the Alarm</a:t>
            </a:r>
            <a:endParaRPr lang="en-US" sz="4800" b="1" dirty="0">
              <a:solidFill>
                <a:schemeClr val="lt1"/>
              </a:solidFill>
              <a:latin typeface="Candara"/>
              <a:ea typeface="Galdeano"/>
              <a:cs typeface="Candara"/>
              <a:sym typeface="Galdeano"/>
            </a:endParaRPr>
          </a:p>
        </p:txBody>
      </p:sp>
      <p:sp>
        <p:nvSpPr>
          <p:cNvPr id="138" name="Shape 138"/>
          <p:cNvSpPr txBox="1"/>
          <p:nvPr/>
        </p:nvSpPr>
        <p:spPr>
          <a:xfrm>
            <a:off x="2559981" y="533216"/>
            <a:ext cx="6136754" cy="657464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rgbClr val="FFFFFF"/>
              </a:buClr>
              <a:buSzPct val="25000"/>
              <a:buFont typeface="Arial"/>
              <a:buNone/>
            </a:pPr>
            <a:r>
              <a:rPr lang="en-US" sz="3200" b="1" u="none" strike="noStrike" cap="none" baseline="0" dirty="0">
                <a:solidFill>
                  <a:srgbClr val="FFFFFF"/>
                </a:solidFill>
                <a:latin typeface="Candara"/>
                <a:ea typeface="Galdeano"/>
                <a:cs typeface="Candara"/>
                <a:sym typeface="Galdeano"/>
              </a:rPr>
              <a:t>What Can You Do about It?</a:t>
            </a:r>
          </a:p>
        </p:txBody>
      </p:sp>
      <p:cxnSp>
        <p:nvCxnSpPr>
          <p:cNvPr id="139" name="Shape 139"/>
          <p:cNvCxnSpPr/>
          <p:nvPr/>
        </p:nvCxnSpPr>
        <p:spPr>
          <a:xfrm>
            <a:off x="2559981" y="1172637"/>
            <a:ext cx="6073955" cy="0"/>
          </a:xfrm>
          <a:prstGeom prst="straightConnector1">
            <a:avLst/>
          </a:prstGeom>
          <a:noFill/>
          <a:ln w="25400" cap="flat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0" name="Shape 140"/>
          <p:cNvSpPr/>
          <p:nvPr/>
        </p:nvSpPr>
        <p:spPr>
          <a:xfrm>
            <a:off x="645295" y="615756"/>
            <a:ext cx="1591891" cy="1553151"/>
          </a:xfrm>
          <a:prstGeom prst="ellipse">
            <a:avLst/>
          </a:prstGeom>
          <a:noFill/>
          <a:ln w="95250" cap="flat">
            <a:solidFill>
              <a:schemeClr val="lt1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buNone/>
            </a:pPr>
            <a:endParaRPr sz="1800" b="0" i="0" u="none" strike="noStrike" cap="none" baseline="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1" name="Shape 141"/>
          <p:cNvSpPr txBox="1"/>
          <p:nvPr/>
        </p:nvSpPr>
        <p:spPr>
          <a:xfrm>
            <a:off x="824426" y="557631"/>
            <a:ext cx="1213567" cy="132026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1200"/>
              </a:spcAft>
              <a:buClr>
                <a:schemeClr val="lt1"/>
              </a:buClr>
              <a:buSzPct val="25000"/>
              <a:buFont typeface="Arial"/>
              <a:buNone/>
            </a:pPr>
            <a:r>
              <a:rPr lang="en-US" sz="9600" b="0" i="0" u="none" strike="noStrike" cap="none" baseline="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rPr>
              <a:t>3</a:t>
            </a:r>
          </a:p>
        </p:txBody>
      </p:sp>
      <p:pic>
        <p:nvPicPr>
          <p:cNvPr id="142" name="Shape 142"/>
          <p:cNvPicPr preferRelativeResize="0"/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2981"/>
          <a:stretch/>
        </p:blipFill>
        <p:spPr>
          <a:xfrm>
            <a:off x="645295" y="2636700"/>
            <a:ext cx="3439933" cy="296638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</p:cSld>
  <p:clrMapOvr>
    <a:masterClrMapping/>
  </p:clrMapOvr>
  <p:transition xmlns:p14="http://schemas.microsoft.com/office/powerpoint/2010/main" spd="slow">
    <p:cut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Shape 147"/>
          <p:cNvSpPr txBox="1">
            <a:spLocks noGrp="1"/>
          </p:cNvSpPr>
          <p:nvPr>
            <p:ph type="subTitle" idx="1"/>
          </p:nvPr>
        </p:nvSpPr>
        <p:spPr>
          <a:xfrm>
            <a:off x="384076" y="1401207"/>
            <a:ext cx="8249859" cy="523666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480"/>
              </a:spcBef>
              <a:buClr>
                <a:srgbClr val="888888"/>
              </a:buClr>
              <a:buSzPct val="25000"/>
              <a:buFont typeface="Arial"/>
              <a:buNone/>
            </a:pPr>
            <a:r>
              <a:rPr lang="en-US" sz="2000" b="1" dirty="0">
                <a:solidFill>
                  <a:srgbClr val="404040"/>
                </a:solidFill>
                <a:latin typeface="Candara"/>
                <a:ea typeface="Galdeano"/>
                <a:cs typeface="Candara"/>
                <a:sym typeface="Galdeano"/>
              </a:rPr>
              <a:t>All photos used under </a:t>
            </a:r>
            <a:r>
              <a:rPr lang="en-US" sz="2000" b="1" dirty="0" smtClean="0">
                <a:solidFill>
                  <a:srgbClr val="404040"/>
                </a:solidFill>
                <a:latin typeface="Candara"/>
                <a:ea typeface="Galdeano"/>
                <a:cs typeface="Candara"/>
                <a:sym typeface="Galdeano"/>
              </a:rPr>
              <a:t>Creative Commons licenses:</a:t>
            </a:r>
          </a:p>
          <a:p>
            <a:pPr marL="0" marR="0" lvl="0" indent="0" algn="l" rtl="0">
              <a:spcBef>
                <a:spcPts val="480"/>
              </a:spcBef>
              <a:buClr>
                <a:srgbClr val="888888"/>
              </a:buClr>
              <a:buSzPct val="25000"/>
              <a:buFont typeface="Arial"/>
              <a:buNone/>
            </a:pPr>
            <a:endParaRPr lang="en-US" sz="1000" b="1" dirty="0" smtClean="0">
              <a:solidFill>
                <a:srgbClr val="404040"/>
              </a:solidFill>
              <a:latin typeface="Candara"/>
              <a:ea typeface="Galdeano"/>
              <a:cs typeface="Candara"/>
              <a:sym typeface="Galdeano"/>
            </a:endParaRPr>
          </a:p>
          <a:p>
            <a:pPr marL="114300" lvl="0" algn="l">
              <a:spcBef>
                <a:spcPts val="480"/>
              </a:spcBef>
              <a:buClr>
                <a:schemeClr val="lt1"/>
              </a:buClr>
              <a:buSzPct val="100000"/>
            </a:pPr>
            <a:r>
              <a:rPr lang="en-US" sz="1800" b="1" dirty="0">
                <a:solidFill>
                  <a:srgbClr val="404040"/>
                </a:solidFill>
                <a:latin typeface="Candara"/>
                <a:ea typeface="Galdeano"/>
                <a:cs typeface="Candara"/>
                <a:sym typeface="Galdeano"/>
              </a:rPr>
              <a:t>https://</a:t>
            </a:r>
            <a:r>
              <a:rPr lang="en-US" sz="1800" b="1" dirty="0" err="1">
                <a:solidFill>
                  <a:srgbClr val="404040"/>
                </a:solidFill>
                <a:latin typeface="Candara"/>
                <a:ea typeface="Galdeano"/>
                <a:cs typeface="Candara"/>
                <a:sym typeface="Galdeano"/>
              </a:rPr>
              <a:t>creativecommons.org</a:t>
            </a:r>
            <a:r>
              <a:rPr lang="en-US" sz="1800" b="1" dirty="0">
                <a:solidFill>
                  <a:srgbClr val="404040"/>
                </a:solidFill>
                <a:latin typeface="Candara"/>
                <a:ea typeface="Galdeano"/>
                <a:cs typeface="Candara"/>
                <a:sym typeface="Galdeano"/>
              </a:rPr>
              <a:t>/licenses/by-</a:t>
            </a:r>
            <a:r>
              <a:rPr lang="en-US" sz="1800" b="1" dirty="0" err="1">
                <a:solidFill>
                  <a:srgbClr val="404040"/>
                </a:solidFill>
                <a:latin typeface="Candara"/>
                <a:ea typeface="Galdeano"/>
                <a:cs typeface="Candara"/>
                <a:sym typeface="Galdeano"/>
              </a:rPr>
              <a:t>nc</a:t>
            </a:r>
            <a:r>
              <a:rPr lang="en-US" sz="1800" b="1" dirty="0">
                <a:solidFill>
                  <a:srgbClr val="404040"/>
                </a:solidFill>
                <a:latin typeface="Candara"/>
                <a:ea typeface="Galdeano"/>
                <a:cs typeface="Candara"/>
                <a:sym typeface="Galdeano"/>
              </a:rPr>
              <a:t>-</a:t>
            </a:r>
            <a:r>
              <a:rPr lang="en-US" sz="1800" b="1" dirty="0" err="1">
                <a:solidFill>
                  <a:srgbClr val="404040"/>
                </a:solidFill>
                <a:latin typeface="Candara"/>
                <a:ea typeface="Galdeano"/>
                <a:cs typeface="Candara"/>
                <a:sym typeface="Galdeano"/>
              </a:rPr>
              <a:t>sa</a:t>
            </a:r>
            <a:r>
              <a:rPr lang="en-US" sz="1800" b="1" dirty="0">
                <a:solidFill>
                  <a:srgbClr val="404040"/>
                </a:solidFill>
                <a:latin typeface="Candara"/>
                <a:ea typeface="Galdeano"/>
                <a:cs typeface="Candara"/>
                <a:sym typeface="Galdeano"/>
              </a:rPr>
              <a:t>/2.0/</a:t>
            </a:r>
            <a:r>
              <a:rPr lang="en-US" sz="1800" b="1" dirty="0" err="1">
                <a:solidFill>
                  <a:srgbClr val="404040"/>
                </a:solidFill>
                <a:latin typeface="Candara"/>
                <a:ea typeface="Galdeano"/>
                <a:cs typeface="Candara"/>
                <a:sym typeface="Galdeano"/>
              </a:rPr>
              <a:t>legalcode</a:t>
            </a:r>
            <a:endParaRPr lang="en-US" sz="1800" b="1" dirty="0">
              <a:solidFill>
                <a:srgbClr val="404040"/>
              </a:solidFill>
              <a:latin typeface="Candara"/>
              <a:ea typeface="Galdeano"/>
              <a:cs typeface="Candara"/>
              <a:sym typeface="Galdeano"/>
            </a:endParaRPr>
          </a:p>
          <a:p>
            <a:pPr marL="400050" indent="-285750" algn="l">
              <a:spcBef>
                <a:spcPts val="480"/>
              </a:spcBef>
              <a:buClrTx/>
              <a:buSzPct val="100000"/>
              <a:buFont typeface="Arial"/>
              <a:buChar char="•"/>
            </a:pPr>
            <a:r>
              <a:rPr lang="en-US" sz="1800" b="1" dirty="0" smtClean="0">
                <a:solidFill>
                  <a:srgbClr val="404040"/>
                </a:solidFill>
                <a:latin typeface="Candara"/>
                <a:ea typeface="Galdeano"/>
                <a:cs typeface="Candara"/>
                <a:sym typeface="Galdeano"/>
              </a:rPr>
              <a:t>“Eastern </a:t>
            </a:r>
            <a:r>
              <a:rPr lang="en-US" sz="1800" b="1" dirty="0">
                <a:solidFill>
                  <a:srgbClr val="404040"/>
                </a:solidFill>
                <a:latin typeface="Candara"/>
                <a:ea typeface="Galdeano"/>
                <a:cs typeface="Candara"/>
                <a:sym typeface="Galdeano"/>
              </a:rPr>
              <a:t>Meadowlark </a:t>
            </a:r>
            <a:r>
              <a:rPr lang="en-US" sz="1800" b="1" dirty="0" smtClean="0">
                <a:solidFill>
                  <a:srgbClr val="404040"/>
                </a:solidFill>
                <a:latin typeface="Candara"/>
                <a:ea typeface="Galdeano"/>
                <a:cs typeface="Candara"/>
                <a:sym typeface="Galdeano"/>
              </a:rPr>
              <a:t>20110522” </a:t>
            </a:r>
            <a:r>
              <a:rPr lang="en-US" sz="1800" b="1" dirty="0">
                <a:solidFill>
                  <a:srgbClr val="404040"/>
                </a:solidFill>
                <a:latin typeface="Candara"/>
                <a:ea typeface="Galdeano"/>
                <a:cs typeface="Candara"/>
                <a:sym typeface="Galdeano"/>
              </a:rPr>
              <a:t>by </a:t>
            </a:r>
            <a:r>
              <a:rPr lang="en-US" sz="1800" b="1" dirty="0" err="1">
                <a:solidFill>
                  <a:srgbClr val="404040"/>
                </a:solidFill>
                <a:latin typeface="Candara"/>
                <a:ea typeface="Galdeano"/>
                <a:cs typeface="Candara"/>
                <a:sym typeface="Galdeano"/>
              </a:rPr>
              <a:t>Kennet</a:t>
            </a:r>
            <a:r>
              <a:rPr lang="en-US" sz="1800" b="1" dirty="0">
                <a:solidFill>
                  <a:srgbClr val="404040"/>
                </a:solidFill>
                <a:latin typeface="Candara"/>
                <a:ea typeface="Galdeano"/>
                <a:cs typeface="Candara"/>
                <a:sym typeface="Galdeano"/>
              </a:rPr>
              <a:t> </a:t>
            </a:r>
            <a:r>
              <a:rPr lang="en-US" sz="1800" b="1" dirty="0" err="1">
                <a:solidFill>
                  <a:srgbClr val="404040"/>
                </a:solidFill>
                <a:latin typeface="Candara"/>
                <a:ea typeface="Galdeano"/>
                <a:cs typeface="Candara"/>
                <a:sym typeface="Galdeano"/>
              </a:rPr>
              <a:t>hCole</a:t>
            </a:r>
            <a:r>
              <a:rPr lang="en-US" sz="1800" b="1" dirty="0">
                <a:solidFill>
                  <a:srgbClr val="404040"/>
                </a:solidFill>
                <a:latin typeface="Candara"/>
                <a:ea typeface="Galdeano"/>
                <a:cs typeface="Candara"/>
                <a:sym typeface="Galdeano"/>
              </a:rPr>
              <a:t> </a:t>
            </a:r>
            <a:r>
              <a:rPr lang="en-US" sz="1800" b="1" dirty="0" err="1">
                <a:solidFill>
                  <a:srgbClr val="404040"/>
                </a:solidFill>
                <a:latin typeface="Candara"/>
                <a:ea typeface="Galdeano"/>
                <a:cs typeface="Candara"/>
                <a:sym typeface="Galdeano"/>
              </a:rPr>
              <a:t>Schenider</a:t>
            </a:r>
            <a:r>
              <a:rPr lang="en-US" sz="1800" b="1" dirty="0">
                <a:solidFill>
                  <a:srgbClr val="404040"/>
                </a:solidFill>
                <a:latin typeface="Candara"/>
                <a:ea typeface="Galdeano"/>
                <a:cs typeface="Candara"/>
                <a:sym typeface="Galdeano"/>
              </a:rPr>
              <a:t> via </a:t>
            </a:r>
            <a:r>
              <a:rPr lang="en-US" sz="1800" b="1" dirty="0" err="1">
                <a:solidFill>
                  <a:srgbClr val="404040"/>
                </a:solidFill>
                <a:latin typeface="Candara"/>
                <a:ea typeface="Galdeano"/>
                <a:cs typeface="Candara"/>
                <a:sym typeface="Galdeano"/>
              </a:rPr>
              <a:t>flickr.com</a:t>
            </a:r>
            <a:r>
              <a:rPr lang="en-US" sz="1800" b="1" dirty="0">
                <a:solidFill>
                  <a:srgbClr val="404040"/>
                </a:solidFill>
                <a:latin typeface="Candara"/>
                <a:ea typeface="Galdeano"/>
                <a:cs typeface="Candara"/>
                <a:sym typeface="Galdeano"/>
              </a:rPr>
              <a:t> (cropped)</a:t>
            </a:r>
          </a:p>
          <a:p>
            <a:pPr marL="0" marR="0" lvl="0" indent="0" algn="l" rtl="0">
              <a:spcBef>
                <a:spcPts val="480"/>
              </a:spcBef>
              <a:buClr>
                <a:srgbClr val="888888"/>
              </a:buClr>
              <a:buSzPct val="25000"/>
              <a:buFont typeface="Arial"/>
              <a:buNone/>
            </a:pPr>
            <a:endParaRPr lang="en-US" sz="1000" b="1" dirty="0" smtClean="0">
              <a:solidFill>
                <a:srgbClr val="404040"/>
              </a:solidFill>
              <a:latin typeface="Candara"/>
              <a:ea typeface="Galdeano"/>
              <a:cs typeface="Candara"/>
              <a:sym typeface="Galdeano"/>
            </a:endParaRPr>
          </a:p>
          <a:p>
            <a:pPr marL="114300" lvl="0" algn="l">
              <a:spcBef>
                <a:spcPts val="480"/>
              </a:spcBef>
              <a:buClr>
                <a:schemeClr val="lt1"/>
              </a:buClr>
              <a:buSzPct val="100000"/>
            </a:pPr>
            <a:r>
              <a:rPr lang="en-US" sz="1800" b="1" dirty="0">
                <a:solidFill>
                  <a:srgbClr val="404040"/>
                </a:solidFill>
                <a:latin typeface="Candara"/>
                <a:ea typeface="Galdeano"/>
                <a:cs typeface="Candara"/>
                <a:sym typeface="Galdeano"/>
                <a:hlinkClick r:id="rId3"/>
              </a:rPr>
              <a:t>https://</a:t>
            </a:r>
            <a:r>
              <a:rPr lang="en-US" sz="1800" b="1" dirty="0" err="1">
                <a:solidFill>
                  <a:srgbClr val="404040"/>
                </a:solidFill>
                <a:latin typeface="Candara"/>
                <a:ea typeface="Galdeano"/>
                <a:cs typeface="Candara"/>
                <a:sym typeface="Galdeano"/>
                <a:hlinkClick r:id="rId3"/>
              </a:rPr>
              <a:t>creativecommons.org</a:t>
            </a:r>
            <a:r>
              <a:rPr lang="en-US" sz="1800" b="1" dirty="0">
                <a:solidFill>
                  <a:srgbClr val="404040"/>
                </a:solidFill>
                <a:latin typeface="Candara"/>
                <a:ea typeface="Galdeano"/>
                <a:cs typeface="Candara"/>
                <a:sym typeface="Galdeano"/>
                <a:hlinkClick r:id="rId3"/>
              </a:rPr>
              <a:t>/licenses/by-</a:t>
            </a:r>
            <a:r>
              <a:rPr lang="en-US" sz="1800" b="1" dirty="0" err="1">
                <a:solidFill>
                  <a:srgbClr val="404040"/>
                </a:solidFill>
                <a:latin typeface="Candara"/>
                <a:ea typeface="Galdeano"/>
                <a:cs typeface="Candara"/>
                <a:sym typeface="Galdeano"/>
                <a:hlinkClick r:id="rId3"/>
              </a:rPr>
              <a:t>sa</a:t>
            </a:r>
            <a:r>
              <a:rPr lang="en-US" sz="1800" b="1" dirty="0">
                <a:solidFill>
                  <a:srgbClr val="404040"/>
                </a:solidFill>
                <a:latin typeface="Candara"/>
                <a:ea typeface="Galdeano"/>
                <a:cs typeface="Candara"/>
                <a:sym typeface="Galdeano"/>
                <a:hlinkClick r:id="rId3"/>
              </a:rPr>
              <a:t>/2.0/</a:t>
            </a:r>
            <a:r>
              <a:rPr lang="en-US" sz="1800" b="1" dirty="0" err="1">
                <a:solidFill>
                  <a:srgbClr val="404040"/>
                </a:solidFill>
                <a:latin typeface="Candara"/>
                <a:ea typeface="Galdeano"/>
                <a:cs typeface="Candara"/>
                <a:sym typeface="Galdeano"/>
                <a:hlinkClick r:id="rId3"/>
              </a:rPr>
              <a:t>legalcode</a:t>
            </a:r>
            <a:endParaRPr lang="en-US" sz="1800" b="1" dirty="0">
              <a:solidFill>
                <a:srgbClr val="404040"/>
              </a:solidFill>
              <a:latin typeface="Candara"/>
              <a:ea typeface="Galdeano"/>
              <a:cs typeface="Candara"/>
              <a:sym typeface="Galdeano"/>
            </a:endParaRPr>
          </a:p>
          <a:p>
            <a:pPr marL="400050" indent="-285750" algn="l">
              <a:spcBef>
                <a:spcPts val="480"/>
              </a:spcBef>
              <a:buClrTx/>
              <a:buSzPct val="100000"/>
              <a:buFont typeface="Arial"/>
              <a:buChar char="•"/>
            </a:pPr>
            <a:r>
              <a:rPr lang="en-US" sz="1800" b="1" dirty="0" smtClean="0">
                <a:solidFill>
                  <a:srgbClr val="404040"/>
                </a:solidFill>
                <a:latin typeface="Candara"/>
                <a:ea typeface="Galdeano"/>
                <a:cs typeface="Candara"/>
                <a:sym typeface="Galdeano"/>
              </a:rPr>
              <a:t>“Asian </a:t>
            </a:r>
            <a:r>
              <a:rPr lang="en-US" sz="1800" b="1" dirty="0">
                <a:solidFill>
                  <a:srgbClr val="404040"/>
                </a:solidFill>
                <a:latin typeface="Candara"/>
                <a:ea typeface="Galdeano"/>
                <a:cs typeface="Candara"/>
                <a:sym typeface="Galdeano"/>
              </a:rPr>
              <a:t>Tiger Mosquito, </a:t>
            </a:r>
            <a:r>
              <a:rPr lang="en-US" sz="1800" b="1" dirty="0" err="1">
                <a:solidFill>
                  <a:srgbClr val="404040"/>
                </a:solidFill>
                <a:latin typeface="Candara"/>
                <a:ea typeface="Galdeano"/>
                <a:cs typeface="Candara"/>
                <a:sym typeface="Galdeano"/>
              </a:rPr>
              <a:t>Aedes</a:t>
            </a:r>
            <a:r>
              <a:rPr lang="en-US" sz="1800" b="1" dirty="0">
                <a:solidFill>
                  <a:srgbClr val="404040"/>
                </a:solidFill>
                <a:latin typeface="Candara"/>
                <a:ea typeface="Galdeano"/>
                <a:cs typeface="Candara"/>
                <a:sym typeface="Galdeano"/>
              </a:rPr>
              <a:t> </a:t>
            </a:r>
            <a:r>
              <a:rPr lang="en-US" sz="1800" b="1" dirty="0" err="1" smtClean="0">
                <a:solidFill>
                  <a:srgbClr val="404040"/>
                </a:solidFill>
                <a:latin typeface="Candara"/>
                <a:ea typeface="Galdeano"/>
                <a:cs typeface="Candara"/>
                <a:sym typeface="Galdeano"/>
              </a:rPr>
              <a:t>albopictus</a:t>
            </a:r>
            <a:r>
              <a:rPr lang="en-US" sz="1800" b="1" dirty="0" smtClean="0">
                <a:solidFill>
                  <a:srgbClr val="404040"/>
                </a:solidFill>
                <a:latin typeface="Candara"/>
                <a:ea typeface="Galdeano"/>
                <a:cs typeface="Candara"/>
                <a:sym typeface="Galdeano"/>
              </a:rPr>
              <a:t>” </a:t>
            </a:r>
            <a:r>
              <a:rPr lang="en-US" sz="1800" b="1" dirty="0">
                <a:solidFill>
                  <a:srgbClr val="404040"/>
                </a:solidFill>
                <a:latin typeface="Candara"/>
                <a:ea typeface="Galdeano"/>
                <a:cs typeface="Candara"/>
                <a:sym typeface="Galdeano"/>
              </a:rPr>
              <a:t>by </a:t>
            </a:r>
            <a:r>
              <a:rPr lang="en-US" sz="1800" b="1" dirty="0" err="1">
                <a:solidFill>
                  <a:srgbClr val="404040"/>
                </a:solidFill>
                <a:latin typeface="Candara"/>
                <a:ea typeface="Galdeano"/>
                <a:cs typeface="Candara"/>
                <a:sym typeface="Galdeano"/>
              </a:rPr>
              <a:t>microbiologybytes</a:t>
            </a:r>
            <a:r>
              <a:rPr lang="en-US" sz="1800" b="1" dirty="0">
                <a:solidFill>
                  <a:srgbClr val="404040"/>
                </a:solidFill>
                <a:latin typeface="Candara"/>
                <a:ea typeface="Galdeano"/>
                <a:cs typeface="Candara"/>
                <a:sym typeface="Galdeano"/>
              </a:rPr>
              <a:t> via </a:t>
            </a:r>
            <a:r>
              <a:rPr lang="en-US" sz="1800" b="1" dirty="0" err="1">
                <a:solidFill>
                  <a:srgbClr val="404040"/>
                </a:solidFill>
                <a:latin typeface="Candara"/>
                <a:ea typeface="Galdeano"/>
                <a:cs typeface="Candara"/>
                <a:sym typeface="Galdeano"/>
              </a:rPr>
              <a:t>flickr.com</a:t>
            </a:r>
            <a:r>
              <a:rPr lang="en-US" sz="1800" b="1" dirty="0">
                <a:solidFill>
                  <a:srgbClr val="404040"/>
                </a:solidFill>
                <a:latin typeface="Candara"/>
                <a:ea typeface="Galdeano"/>
                <a:cs typeface="Candara"/>
                <a:sym typeface="Galdeano"/>
              </a:rPr>
              <a:t> </a:t>
            </a:r>
            <a:endParaRPr lang="en-US" sz="1800" b="1" dirty="0" smtClean="0">
              <a:solidFill>
                <a:srgbClr val="404040"/>
              </a:solidFill>
              <a:latin typeface="Candara"/>
              <a:ea typeface="Galdeano"/>
              <a:cs typeface="Candara"/>
              <a:sym typeface="Galdeano"/>
            </a:endParaRPr>
          </a:p>
          <a:p>
            <a:pPr marL="400050" indent="-285750" algn="l">
              <a:spcBef>
                <a:spcPts val="480"/>
              </a:spcBef>
              <a:buClrTx/>
              <a:buSzPct val="100000"/>
              <a:buFont typeface="Arial"/>
              <a:buChar char="•"/>
            </a:pPr>
            <a:endParaRPr lang="en-US" sz="1000" b="1" dirty="0">
              <a:solidFill>
                <a:srgbClr val="404040"/>
              </a:solidFill>
              <a:latin typeface="Candara"/>
              <a:ea typeface="Galdeano"/>
              <a:cs typeface="Candara"/>
              <a:sym typeface="Galdeano"/>
            </a:endParaRPr>
          </a:p>
          <a:p>
            <a:pPr marL="114300" lvl="0" algn="l">
              <a:spcBef>
                <a:spcPts val="480"/>
              </a:spcBef>
              <a:buClr>
                <a:schemeClr val="lt1"/>
              </a:buClr>
              <a:buSzPct val="100000"/>
            </a:pPr>
            <a:r>
              <a:rPr lang="en-US" sz="1800" b="1" dirty="0">
                <a:solidFill>
                  <a:srgbClr val="404040"/>
                </a:solidFill>
                <a:latin typeface="Candara"/>
                <a:ea typeface="Galdeano"/>
                <a:cs typeface="Candara"/>
                <a:sym typeface="Galdeano"/>
              </a:rPr>
              <a:t>https://</a:t>
            </a:r>
            <a:r>
              <a:rPr lang="en-US" sz="1800" b="1" dirty="0" err="1">
                <a:solidFill>
                  <a:srgbClr val="404040"/>
                </a:solidFill>
                <a:latin typeface="Candara"/>
                <a:ea typeface="Galdeano"/>
                <a:cs typeface="Candara"/>
                <a:sym typeface="Galdeano"/>
              </a:rPr>
              <a:t>creativecommons.org</a:t>
            </a:r>
            <a:r>
              <a:rPr lang="en-US" sz="1800" b="1" dirty="0">
                <a:solidFill>
                  <a:srgbClr val="404040"/>
                </a:solidFill>
                <a:latin typeface="Candara"/>
                <a:ea typeface="Galdeano"/>
                <a:cs typeface="Candara"/>
                <a:sym typeface="Galdeano"/>
              </a:rPr>
              <a:t>/licenses/by-</a:t>
            </a:r>
            <a:r>
              <a:rPr lang="en-US" sz="1800" b="1" dirty="0" err="1">
                <a:solidFill>
                  <a:srgbClr val="404040"/>
                </a:solidFill>
                <a:latin typeface="Candara"/>
                <a:ea typeface="Galdeano"/>
                <a:cs typeface="Candara"/>
                <a:sym typeface="Galdeano"/>
              </a:rPr>
              <a:t>nc</a:t>
            </a:r>
            <a:r>
              <a:rPr lang="en-US" sz="1800" b="1" dirty="0">
                <a:solidFill>
                  <a:srgbClr val="404040"/>
                </a:solidFill>
                <a:latin typeface="Candara"/>
                <a:ea typeface="Galdeano"/>
                <a:cs typeface="Candara"/>
                <a:sym typeface="Galdeano"/>
              </a:rPr>
              <a:t>-</a:t>
            </a:r>
            <a:r>
              <a:rPr lang="en-US" sz="1800" b="1" dirty="0" err="1">
                <a:solidFill>
                  <a:srgbClr val="404040"/>
                </a:solidFill>
                <a:latin typeface="Candara"/>
                <a:ea typeface="Galdeano"/>
                <a:cs typeface="Candara"/>
                <a:sym typeface="Galdeano"/>
              </a:rPr>
              <a:t>nd</a:t>
            </a:r>
            <a:r>
              <a:rPr lang="en-US" sz="1800" b="1" dirty="0">
                <a:solidFill>
                  <a:srgbClr val="404040"/>
                </a:solidFill>
                <a:latin typeface="Candara"/>
                <a:ea typeface="Galdeano"/>
                <a:cs typeface="Candara"/>
                <a:sym typeface="Galdeano"/>
              </a:rPr>
              <a:t>/2.0/</a:t>
            </a:r>
            <a:r>
              <a:rPr lang="en-US" sz="1800" b="1" dirty="0" err="1">
                <a:solidFill>
                  <a:srgbClr val="404040"/>
                </a:solidFill>
                <a:latin typeface="Candara"/>
                <a:ea typeface="Galdeano"/>
                <a:cs typeface="Candara"/>
                <a:sym typeface="Galdeano"/>
              </a:rPr>
              <a:t>legalcode</a:t>
            </a:r>
            <a:endParaRPr lang="en-US" sz="1800" b="1" dirty="0">
              <a:solidFill>
                <a:srgbClr val="404040"/>
              </a:solidFill>
              <a:latin typeface="Candara"/>
              <a:ea typeface="Galdeano"/>
              <a:cs typeface="Candara"/>
              <a:sym typeface="Galdeano"/>
            </a:endParaRPr>
          </a:p>
          <a:p>
            <a:pPr marL="400050" indent="-285750" algn="l">
              <a:spcBef>
                <a:spcPts val="480"/>
              </a:spcBef>
              <a:buClrTx/>
              <a:buSzPct val="100000"/>
              <a:buFont typeface="Arial"/>
              <a:buChar char="•"/>
            </a:pPr>
            <a:r>
              <a:rPr lang="en-US" sz="1800" b="1" dirty="0" smtClean="0">
                <a:solidFill>
                  <a:srgbClr val="404040"/>
                </a:solidFill>
                <a:latin typeface="Candara"/>
                <a:ea typeface="Galdeano"/>
                <a:cs typeface="Candara"/>
                <a:sym typeface="Galdeano"/>
              </a:rPr>
              <a:t>”Checking Blood Sample” </a:t>
            </a:r>
            <a:r>
              <a:rPr lang="en-US" sz="1800" b="1" dirty="0">
                <a:solidFill>
                  <a:srgbClr val="404040"/>
                </a:solidFill>
                <a:latin typeface="Candara"/>
                <a:ea typeface="Galdeano"/>
                <a:cs typeface="Candara"/>
                <a:sym typeface="Galdeano"/>
              </a:rPr>
              <a:t>by </a:t>
            </a:r>
            <a:r>
              <a:rPr lang="en-US" sz="1800" b="1" dirty="0" smtClean="0">
                <a:solidFill>
                  <a:srgbClr val="404040"/>
                </a:solidFill>
                <a:latin typeface="Candara"/>
                <a:ea typeface="Galdeano"/>
                <a:cs typeface="Candara"/>
                <a:sym typeface="Galdeano"/>
              </a:rPr>
              <a:t>National Eye Institute </a:t>
            </a:r>
            <a:r>
              <a:rPr lang="en-US" sz="1800" b="1" dirty="0">
                <a:solidFill>
                  <a:srgbClr val="404040"/>
                </a:solidFill>
                <a:latin typeface="Candara"/>
                <a:ea typeface="Galdeano"/>
                <a:cs typeface="Candara"/>
                <a:sym typeface="Galdeano"/>
              </a:rPr>
              <a:t>via </a:t>
            </a:r>
            <a:r>
              <a:rPr lang="en-US" sz="1800" b="1" dirty="0" err="1">
                <a:solidFill>
                  <a:srgbClr val="404040"/>
                </a:solidFill>
                <a:latin typeface="Candara"/>
                <a:ea typeface="Galdeano"/>
                <a:cs typeface="Candara"/>
                <a:sym typeface="Galdeano"/>
              </a:rPr>
              <a:t>flickr.com</a:t>
            </a:r>
            <a:r>
              <a:rPr lang="en-US" sz="1800" b="1" dirty="0">
                <a:solidFill>
                  <a:srgbClr val="404040"/>
                </a:solidFill>
                <a:latin typeface="Candara"/>
                <a:ea typeface="Galdeano"/>
                <a:cs typeface="Candara"/>
                <a:sym typeface="Galdeano"/>
              </a:rPr>
              <a:t> (cropped)</a:t>
            </a:r>
          </a:p>
          <a:p>
            <a:pPr marL="114300" lvl="0" algn="l">
              <a:spcBef>
                <a:spcPts val="480"/>
              </a:spcBef>
              <a:buClr>
                <a:schemeClr val="lt1"/>
              </a:buClr>
              <a:buSzPct val="100000"/>
            </a:pPr>
            <a:endParaRPr lang="en-US" sz="1000" b="1" dirty="0" smtClean="0">
              <a:solidFill>
                <a:srgbClr val="404040"/>
              </a:solidFill>
              <a:latin typeface="Candara"/>
              <a:ea typeface="Galdeano"/>
              <a:cs typeface="Candara"/>
              <a:sym typeface="Galdeano"/>
            </a:endParaRPr>
          </a:p>
          <a:p>
            <a:pPr marL="114300" lvl="0" algn="l">
              <a:spcBef>
                <a:spcPts val="480"/>
              </a:spcBef>
              <a:buClr>
                <a:schemeClr val="lt1"/>
              </a:buClr>
              <a:buSzPct val="100000"/>
            </a:pPr>
            <a:r>
              <a:rPr lang="en-US" sz="1800" b="1" dirty="0" smtClean="0">
                <a:solidFill>
                  <a:srgbClr val="404040"/>
                </a:solidFill>
                <a:latin typeface="Candara"/>
                <a:ea typeface="Galdeano"/>
                <a:cs typeface="Candara"/>
                <a:sym typeface="Galdeano"/>
              </a:rPr>
              <a:t>https</a:t>
            </a:r>
            <a:r>
              <a:rPr lang="en-US" sz="1800" b="1" dirty="0">
                <a:solidFill>
                  <a:srgbClr val="404040"/>
                </a:solidFill>
                <a:latin typeface="Candara"/>
                <a:ea typeface="Galdeano"/>
                <a:cs typeface="Candara"/>
                <a:sym typeface="Galdeano"/>
              </a:rPr>
              <a:t>://</a:t>
            </a:r>
            <a:r>
              <a:rPr lang="en-US" sz="1800" b="1" dirty="0" err="1">
                <a:solidFill>
                  <a:srgbClr val="404040"/>
                </a:solidFill>
                <a:latin typeface="Candara"/>
                <a:ea typeface="Galdeano"/>
                <a:cs typeface="Candara"/>
                <a:sym typeface="Galdeano"/>
              </a:rPr>
              <a:t>creativecommons.org</a:t>
            </a:r>
            <a:r>
              <a:rPr lang="en-US" sz="1800" b="1" dirty="0">
                <a:solidFill>
                  <a:srgbClr val="404040"/>
                </a:solidFill>
                <a:latin typeface="Candara"/>
                <a:ea typeface="Galdeano"/>
                <a:cs typeface="Candara"/>
                <a:sym typeface="Galdeano"/>
              </a:rPr>
              <a:t>/licenses/</a:t>
            </a:r>
            <a:r>
              <a:rPr lang="en-US" sz="1800" b="1" dirty="0" smtClean="0">
                <a:solidFill>
                  <a:srgbClr val="404040"/>
                </a:solidFill>
                <a:latin typeface="Candara"/>
                <a:ea typeface="Galdeano"/>
                <a:cs typeface="Candara"/>
                <a:sym typeface="Galdeano"/>
              </a:rPr>
              <a:t>by</a:t>
            </a:r>
            <a:r>
              <a:rPr lang="en-US" sz="1800" b="1" dirty="0">
                <a:solidFill>
                  <a:srgbClr val="404040"/>
                </a:solidFill>
                <a:latin typeface="Candara"/>
                <a:ea typeface="Galdeano"/>
                <a:cs typeface="Candara"/>
                <a:sym typeface="Galdeano"/>
              </a:rPr>
              <a:t>/</a:t>
            </a:r>
            <a:r>
              <a:rPr lang="en-US" sz="1800" b="1" dirty="0" smtClean="0">
                <a:solidFill>
                  <a:srgbClr val="404040"/>
                </a:solidFill>
                <a:latin typeface="Candara"/>
                <a:ea typeface="Galdeano"/>
                <a:cs typeface="Candara"/>
                <a:sym typeface="Galdeano"/>
              </a:rPr>
              <a:t>2.0</a:t>
            </a:r>
            <a:r>
              <a:rPr lang="en-US" sz="1800" b="1" dirty="0">
                <a:solidFill>
                  <a:srgbClr val="404040"/>
                </a:solidFill>
                <a:latin typeface="Candara"/>
                <a:ea typeface="Galdeano"/>
                <a:cs typeface="Candara"/>
                <a:sym typeface="Galdeano"/>
              </a:rPr>
              <a:t>/</a:t>
            </a:r>
            <a:r>
              <a:rPr lang="en-US" sz="1800" b="1" dirty="0" err="1">
                <a:solidFill>
                  <a:srgbClr val="404040"/>
                </a:solidFill>
                <a:latin typeface="Candara"/>
                <a:ea typeface="Galdeano"/>
                <a:cs typeface="Candara"/>
                <a:sym typeface="Galdeano"/>
              </a:rPr>
              <a:t>legalcode</a:t>
            </a:r>
            <a:endParaRPr lang="en-US" sz="1800" b="1" dirty="0">
              <a:solidFill>
                <a:srgbClr val="404040"/>
              </a:solidFill>
              <a:latin typeface="Candara"/>
              <a:ea typeface="Galdeano"/>
              <a:cs typeface="Candara"/>
              <a:sym typeface="Galdeano"/>
            </a:endParaRPr>
          </a:p>
          <a:p>
            <a:pPr marL="400050" lvl="0" indent="-285750" algn="l">
              <a:spcBef>
                <a:spcPts val="480"/>
              </a:spcBef>
              <a:buClr>
                <a:schemeClr val="tx1">
                  <a:lumMod val="75000"/>
                  <a:lumOff val="25000"/>
                </a:schemeClr>
              </a:buClr>
              <a:buSzPct val="100000"/>
              <a:buFont typeface="Arial"/>
              <a:buChar char="•"/>
            </a:pPr>
            <a:r>
              <a:rPr lang="en-US" sz="1800" b="1" dirty="0" smtClean="0">
                <a:solidFill>
                  <a:srgbClr val="404040"/>
                </a:solidFill>
                <a:latin typeface="Candara"/>
                <a:ea typeface="Galdeano"/>
                <a:cs typeface="Candara"/>
                <a:sym typeface="Galdeano"/>
              </a:rPr>
              <a:t>“</a:t>
            </a:r>
            <a:r>
              <a:rPr lang="en-US" sz="1800" b="1" dirty="0" err="1" smtClean="0">
                <a:solidFill>
                  <a:srgbClr val="404040"/>
                </a:solidFill>
                <a:latin typeface="Candara"/>
                <a:ea typeface="Galdeano"/>
                <a:cs typeface="Candara"/>
                <a:sym typeface="Galdeano"/>
              </a:rPr>
              <a:t>Ce</a:t>
            </a:r>
            <a:r>
              <a:rPr lang="en-US" sz="1800" b="1" dirty="0" smtClean="0">
                <a:solidFill>
                  <a:srgbClr val="404040"/>
                </a:solidFill>
                <a:latin typeface="Candara"/>
                <a:ea typeface="Galdeano"/>
                <a:cs typeface="Candara"/>
                <a:sym typeface="Galdeano"/>
              </a:rPr>
              <a:t> </a:t>
            </a:r>
            <a:r>
              <a:rPr lang="en-US" sz="1800" b="1" dirty="0" err="1">
                <a:solidFill>
                  <a:srgbClr val="404040"/>
                </a:solidFill>
                <a:latin typeface="Candara"/>
                <a:ea typeface="Galdeano"/>
                <a:cs typeface="Candara"/>
                <a:sym typeface="Galdeano"/>
              </a:rPr>
              <a:t>S</a:t>
            </a:r>
            <a:r>
              <a:rPr lang="en-US" sz="1800" b="1" dirty="0" err="1" smtClean="0">
                <a:solidFill>
                  <a:srgbClr val="404040"/>
                </a:solidFill>
                <a:latin typeface="Candara"/>
                <a:ea typeface="Galdeano"/>
                <a:cs typeface="Candara"/>
                <a:sym typeface="Galdeano"/>
              </a:rPr>
              <a:t>oir</a:t>
            </a:r>
            <a:r>
              <a:rPr lang="en-US" sz="1800" b="1" dirty="0">
                <a:solidFill>
                  <a:srgbClr val="404040"/>
                </a:solidFill>
                <a:latin typeface="Candara"/>
                <a:ea typeface="Galdeano"/>
                <a:cs typeface="Candara"/>
                <a:sym typeface="Galdeano"/>
              </a:rPr>
              <a:t>, on a un </a:t>
            </a:r>
            <a:r>
              <a:rPr lang="en-US" sz="1800" b="1" dirty="0" err="1">
                <a:solidFill>
                  <a:srgbClr val="404040"/>
                </a:solidFill>
                <a:latin typeface="Candara"/>
                <a:ea typeface="Galdeano"/>
                <a:cs typeface="Candara"/>
                <a:sym typeface="Galdeano"/>
              </a:rPr>
              <a:t>I</a:t>
            </a:r>
            <a:r>
              <a:rPr lang="en-US" sz="1800" b="1" dirty="0" err="1" smtClean="0">
                <a:solidFill>
                  <a:srgbClr val="404040"/>
                </a:solidFill>
                <a:latin typeface="Candara"/>
                <a:ea typeface="Galdeano"/>
                <a:cs typeface="Candara"/>
                <a:sym typeface="Galdeano"/>
              </a:rPr>
              <a:t>nvité</a:t>
            </a:r>
            <a:r>
              <a:rPr lang="en-US" sz="1800" b="1" dirty="0" smtClean="0">
                <a:solidFill>
                  <a:srgbClr val="404040"/>
                </a:solidFill>
                <a:latin typeface="Candara"/>
                <a:ea typeface="Galdeano"/>
                <a:cs typeface="Candara"/>
                <a:sym typeface="Galdeano"/>
              </a:rPr>
              <a:t> Surprise” by </a:t>
            </a:r>
            <a:r>
              <a:rPr lang="en-US" sz="1800" b="1" dirty="0" err="1">
                <a:solidFill>
                  <a:srgbClr val="404040"/>
                </a:solidFill>
                <a:latin typeface="Candara"/>
                <a:ea typeface="Galdeano"/>
                <a:cs typeface="Candara"/>
                <a:sym typeface="Galdeano"/>
              </a:rPr>
              <a:t>LoKan</a:t>
            </a:r>
            <a:r>
              <a:rPr lang="en-US" sz="1800" b="1" dirty="0">
                <a:solidFill>
                  <a:srgbClr val="404040"/>
                </a:solidFill>
                <a:latin typeface="Candara"/>
                <a:ea typeface="Galdeano"/>
                <a:cs typeface="Candara"/>
                <a:sym typeface="Galdeano"/>
              </a:rPr>
              <a:t> </a:t>
            </a:r>
            <a:r>
              <a:rPr lang="en-US" sz="1800" b="1" dirty="0" err="1">
                <a:solidFill>
                  <a:srgbClr val="404040"/>
                </a:solidFill>
                <a:latin typeface="Candara"/>
                <a:ea typeface="Galdeano"/>
                <a:cs typeface="Candara"/>
                <a:sym typeface="Galdeano"/>
              </a:rPr>
              <a:t>Sardari</a:t>
            </a:r>
            <a:r>
              <a:rPr lang="en-US" sz="1800" b="1" dirty="0">
                <a:solidFill>
                  <a:srgbClr val="404040"/>
                </a:solidFill>
                <a:latin typeface="Candara"/>
                <a:ea typeface="Galdeano"/>
                <a:cs typeface="Candara"/>
                <a:sym typeface="Galdeano"/>
              </a:rPr>
              <a:t> via </a:t>
            </a:r>
            <a:r>
              <a:rPr lang="en-US" sz="1800" b="1" dirty="0" err="1">
                <a:solidFill>
                  <a:srgbClr val="404040"/>
                </a:solidFill>
                <a:latin typeface="Candara"/>
                <a:ea typeface="Galdeano"/>
                <a:cs typeface="Candara"/>
                <a:sym typeface="Galdeano"/>
              </a:rPr>
              <a:t>flickr.com</a:t>
            </a:r>
            <a:r>
              <a:rPr lang="en-US" sz="1800" b="1" dirty="0">
                <a:solidFill>
                  <a:srgbClr val="404040"/>
                </a:solidFill>
                <a:latin typeface="Candara"/>
                <a:ea typeface="Galdeano"/>
                <a:cs typeface="Candara"/>
                <a:sym typeface="Galdeano"/>
              </a:rPr>
              <a:t> </a:t>
            </a:r>
            <a:endParaRPr lang="en-US" sz="1800" b="1" dirty="0" smtClean="0">
              <a:solidFill>
                <a:srgbClr val="404040"/>
              </a:solidFill>
              <a:latin typeface="Candara"/>
              <a:ea typeface="Galdeano"/>
              <a:cs typeface="Candara"/>
              <a:sym typeface="Galdeano"/>
            </a:endParaRPr>
          </a:p>
          <a:p>
            <a:pPr marL="400050" lvl="0" indent="-285750" algn="l">
              <a:spcBef>
                <a:spcPts val="480"/>
              </a:spcBef>
              <a:buClr>
                <a:schemeClr val="tx1">
                  <a:lumMod val="75000"/>
                  <a:lumOff val="25000"/>
                </a:schemeClr>
              </a:buClr>
              <a:buSzPct val="100000"/>
              <a:buFont typeface="Arial"/>
              <a:buChar char="•"/>
            </a:pPr>
            <a:r>
              <a:rPr lang="en-US" sz="1800" b="1" dirty="0" smtClean="0">
                <a:solidFill>
                  <a:srgbClr val="404040"/>
                </a:solidFill>
                <a:latin typeface="Candara"/>
                <a:ea typeface="Galdeano"/>
                <a:cs typeface="Candara"/>
                <a:sym typeface="Galdeano"/>
              </a:rPr>
              <a:t>“</a:t>
            </a:r>
            <a:r>
              <a:rPr lang="en-US" sz="1800" b="1" dirty="0" err="1" smtClean="0">
                <a:solidFill>
                  <a:srgbClr val="404040"/>
                </a:solidFill>
                <a:latin typeface="Candara"/>
                <a:ea typeface="Galdeano"/>
                <a:cs typeface="Candara"/>
                <a:sym typeface="Galdeano"/>
              </a:rPr>
              <a:t>Ozu</a:t>
            </a:r>
            <a:r>
              <a:rPr lang="en-US" sz="1800" b="1" dirty="0" smtClean="0">
                <a:solidFill>
                  <a:srgbClr val="404040"/>
                </a:solidFill>
                <a:latin typeface="Candara"/>
                <a:ea typeface="Galdeano"/>
                <a:cs typeface="Candara"/>
                <a:sym typeface="Galdeano"/>
              </a:rPr>
              <a:t> </a:t>
            </a:r>
            <a:r>
              <a:rPr lang="en-US" sz="1800" b="1" dirty="0">
                <a:solidFill>
                  <a:srgbClr val="404040"/>
                </a:solidFill>
                <a:latin typeface="Candara"/>
                <a:ea typeface="Galdeano"/>
                <a:cs typeface="Candara"/>
                <a:sym typeface="Galdeano"/>
              </a:rPr>
              <a:t>at the </a:t>
            </a:r>
            <a:r>
              <a:rPr lang="en-US" sz="1800" b="1" dirty="0" smtClean="0">
                <a:solidFill>
                  <a:srgbClr val="404040"/>
                </a:solidFill>
                <a:latin typeface="Candara"/>
                <a:ea typeface="Galdeano"/>
                <a:cs typeface="Candara"/>
                <a:sym typeface="Galdeano"/>
              </a:rPr>
              <a:t>Vet” by  </a:t>
            </a:r>
            <a:r>
              <a:rPr lang="en-US" sz="1800" b="1" dirty="0">
                <a:solidFill>
                  <a:srgbClr val="404040"/>
                </a:solidFill>
                <a:latin typeface="Candara"/>
                <a:ea typeface="Galdeano"/>
                <a:cs typeface="Candara"/>
                <a:sym typeface="Galdeano"/>
              </a:rPr>
              <a:t>Greg Dunlap via </a:t>
            </a:r>
            <a:r>
              <a:rPr lang="en-US" sz="1800" b="1" dirty="0" err="1">
                <a:solidFill>
                  <a:srgbClr val="404040"/>
                </a:solidFill>
                <a:latin typeface="Candara"/>
                <a:ea typeface="Galdeano"/>
                <a:cs typeface="Candara"/>
                <a:sym typeface="Galdeano"/>
              </a:rPr>
              <a:t>flickr.com</a:t>
            </a:r>
            <a:r>
              <a:rPr lang="en-US" sz="1800" b="1" dirty="0">
                <a:solidFill>
                  <a:srgbClr val="404040"/>
                </a:solidFill>
                <a:latin typeface="Candara"/>
                <a:ea typeface="Galdeano"/>
                <a:cs typeface="Candara"/>
                <a:sym typeface="Galdeano"/>
              </a:rPr>
              <a:t> </a:t>
            </a:r>
            <a:endParaRPr lang="en-US" sz="1800" b="1" dirty="0" smtClean="0">
              <a:solidFill>
                <a:srgbClr val="404040"/>
              </a:solidFill>
              <a:latin typeface="Candara"/>
              <a:ea typeface="Galdeano"/>
              <a:cs typeface="Candara"/>
              <a:sym typeface="Galdeano"/>
            </a:endParaRPr>
          </a:p>
          <a:p>
            <a:pPr marL="400050" lvl="0" indent="-285750" algn="l">
              <a:spcBef>
                <a:spcPts val="480"/>
              </a:spcBef>
              <a:buClr>
                <a:schemeClr val="tx1">
                  <a:lumMod val="75000"/>
                  <a:lumOff val="25000"/>
                </a:schemeClr>
              </a:buClr>
              <a:buSzPct val="100000"/>
              <a:buFont typeface="Arial"/>
              <a:buChar char="•"/>
            </a:pPr>
            <a:r>
              <a:rPr lang="en-US" sz="1800" b="1" dirty="0" smtClean="0">
                <a:solidFill>
                  <a:srgbClr val="404040"/>
                </a:solidFill>
                <a:latin typeface="Candara"/>
                <a:ea typeface="Galdeano"/>
                <a:cs typeface="Candara"/>
                <a:sym typeface="Galdeano"/>
              </a:rPr>
              <a:t>“Bella” by Gary </a:t>
            </a:r>
            <a:r>
              <a:rPr lang="en-US" sz="1800" b="1" dirty="0">
                <a:solidFill>
                  <a:srgbClr val="404040"/>
                </a:solidFill>
                <a:latin typeface="Candara"/>
                <a:ea typeface="Galdeano"/>
                <a:cs typeface="Candara"/>
                <a:sym typeface="Galdeano"/>
              </a:rPr>
              <a:t>Garcia via </a:t>
            </a:r>
            <a:r>
              <a:rPr lang="en-US" sz="1800" b="1" dirty="0" err="1">
                <a:solidFill>
                  <a:srgbClr val="404040"/>
                </a:solidFill>
                <a:latin typeface="Candara"/>
                <a:ea typeface="Galdeano"/>
                <a:cs typeface="Candara"/>
                <a:sym typeface="Galdeano"/>
              </a:rPr>
              <a:t>flickr.com</a:t>
            </a:r>
            <a:r>
              <a:rPr lang="en-US" sz="1800" b="1" dirty="0">
                <a:solidFill>
                  <a:srgbClr val="404040"/>
                </a:solidFill>
                <a:latin typeface="Candara"/>
                <a:ea typeface="Galdeano"/>
                <a:cs typeface="Candara"/>
                <a:sym typeface="Galdeano"/>
              </a:rPr>
              <a:t> </a:t>
            </a:r>
            <a:endParaRPr lang="en-US" sz="1800" b="1" dirty="0" smtClean="0">
              <a:solidFill>
                <a:srgbClr val="404040"/>
              </a:solidFill>
              <a:latin typeface="Candara"/>
              <a:ea typeface="Galdeano"/>
              <a:cs typeface="Candara"/>
              <a:sym typeface="Galdeano"/>
            </a:endParaRPr>
          </a:p>
          <a:p>
            <a:pPr lvl="0" algn="l">
              <a:spcBef>
                <a:spcPts val="480"/>
              </a:spcBef>
              <a:buSzPct val="25000"/>
            </a:pPr>
            <a:endParaRPr lang="en-US" sz="1000" b="1" dirty="0">
              <a:solidFill>
                <a:srgbClr val="404040"/>
              </a:solidFill>
              <a:latin typeface="Candara"/>
              <a:ea typeface="Galdeano"/>
              <a:cs typeface="Candara"/>
              <a:sym typeface="Galdeano"/>
            </a:endParaRPr>
          </a:p>
          <a:p>
            <a:pPr marL="114300" lvl="0" algn="l">
              <a:spcBef>
                <a:spcPts val="480"/>
              </a:spcBef>
              <a:buClr>
                <a:schemeClr val="lt1"/>
              </a:buClr>
              <a:buSzPct val="100000"/>
            </a:pPr>
            <a:endParaRPr lang="en-US" sz="1800" b="1" dirty="0" smtClean="0">
              <a:solidFill>
                <a:srgbClr val="404040"/>
              </a:solidFill>
              <a:latin typeface="Candara"/>
              <a:ea typeface="Galdeano"/>
              <a:cs typeface="Candara"/>
              <a:sym typeface="Galdeano"/>
            </a:endParaRPr>
          </a:p>
          <a:p>
            <a:pPr marL="114300" algn="l">
              <a:spcBef>
                <a:spcPts val="480"/>
              </a:spcBef>
              <a:buClr>
                <a:schemeClr val="lt1"/>
              </a:buClr>
              <a:buSzPct val="100000"/>
            </a:pPr>
            <a:endParaRPr lang="en-US" sz="1800" b="1" dirty="0">
              <a:solidFill>
                <a:srgbClr val="404040"/>
              </a:solidFill>
              <a:latin typeface="Candara"/>
              <a:ea typeface="Galdeano"/>
              <a:cs typeface="Candara"/>
              <a:sym typeface="Galdeano"/>
            </a:endParaRPr>
          </a:p>
          <a:p>
            <a:pPr marL="400050" lvl="0" indent="-285750" algn="l">
              <a:spcBef>
                <a:spcPts val="480"/>
              </a:spcBef>
              <a:buClrTx/>
              <a:buSzPct val="100000"/>
              <a:buFont typeface="Arial"/>
              <a:buChar char="•"/>
            </a:pPr>
            <a:endParaRPr sz="1800" b="1" dirty="0">
              <a:solidFill>
                <a:srgbClr val="404040"/>
              </a:solidFill>
              <a:latin typeface="Candara"/>
              <a:ea typeface="Galdeano"/>
              <a:cs typeface="Candara"/>
              <a:sym typeface="Galdeano"/>
            </a:endParaRPr>
          </a:p>
        </p:txBody>
      </p:sp>
      <p:cxnSp>
        <p:nvCxnSpPr>
          <p:cNvPr id="148" name="Shape 148"/>
          <p:cNvCxnSpPr/>
          <p:nvPr/>
        </p:nvCxnSpPr>
        <p:spPr>
          <a:xfrm rot="10800000" flipH="1">
            <a:off x="486418" y="1172638"/>
            <a:ext cx="8147516" cy="27020"/>
          </a:xfrm>
          <a:prstGeom prst="straightConnector1">
            <a:avLst/>
          </a:prstGeom>
          <a:noFill/>
          <a:ln w="25400" cap="flat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49" name="Shape 149"/>
          <p:cNvSpPr txBox="1"/>
          <p:nvPr/>
        </p:nvSpPr>
        <p:spPr>
          <a:xfrm>
            <a:off x="384076" y="66811"/>
            <a:ext cx="8410202" cy="113284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buClr>
                <a:srgbClr val="FFFFFF"/>
              </a:buClr>
              <a:buSzPct val="25000"/>
              <a:buFont typeface="Galdeano"/>
              <a:buNone/>
            </a:pPr>
            <a:r>
              <a:rPr lang="en-US" sz="5000" b="1" u="none" strike="noStrike" cap="none" baseline="0" dirty="0">
                <a:solidFill>
                  <a:srgbClr val="FFFFFF"/>
                </a:solidFill>
                <a:latin typeface="Candara"/>
                <a:ea typeface="Galdeano"/>
                <a:cs typeface="Candara"/>
                <a:sym typeface="Galdeano"/>
              </a:rPr>
              <a:t>Credits</a:t>
            </a:r>
          </a:p>
        </p:txBody>
      </p:sp>
    </p:spTree>
  </p:cSld>
  <p:clrMapOvr>
    <a:masterClrMapping/>
  </p:clrMapOvr>
  <p:transition xmlns:p14="http://schemas.microsoft.com/office/powerpoint/2010/main" spd="slow">
    <p:cut/>
  </p:transition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1767</TotalTime>
  <Words>406</Words>
  <Application>Microsoft Macintosh PowerPoint</Application>
  <PresentationFormat>On-screen Show (4:3)</PresentationFormat>
  <Paragraphs>46</Paragraphs>
  <Slides>6</Slides>
  <Notes>6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7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cp:lastModifiedBy>Leila Hadj-Chikh</cp:lastModifiedBy>
  <cp:revision>72</cp:revision>
  <dcterms:modified xsi:type="dcterms:W3CDTF">2015-11-29T21:55:50Z</dcterms:modified>
</cp:coreProperties>
</file>